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7F41-FFA9-43D1-A58A-1430DAB75559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0E29D-390D-4F29-B152-78FCB4B1DF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6858000" cy="2427762"/>
          </a:xfrm>
        </p:spPr>
        <p:txBody>
          <a:bodyPr>
            <a:normAutofit/>
          </a:bodyPr>
          <a:lstStyle/>
          <a:p>
            <a:r>
              <a:rPr lang="sr-Cyrl-BA" dirty="0" smtClean="0"/>
              <a:t>Српски језик- 16-20. 2020.</a:t>
            </a:r>
            <a:br>
              <a:rPr lang="sr-Cyrl-BA" dirty="0" smtClean="0"/>
            </a:br>
            <a:r>
              <a:rPr lang="sr-Cyrl-BA" dirty="0" smtClean="0"/>
              <a:t>Прва седмица  наставе</a:t>
            </a:r>
            <a:br>
              <a:rPr lang="sr-Cyrl-BA" dirty="0" smtClean="0"/>
            </a:br>
            <a:r>
              <a:rPr lang="sr-Cyrl-BA" dirty="0" smtClean="0"/>
              <a:t>(на даљину)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962400"/>
            <a:ext cx="6172200" cy="1371600"/>
          </a:xfrm>
        </p:spPr>
        <p:txBody>
          <a:bodyPr/>
          <a:lstStyle/>
          <a:p>
            <a:r>
              <a:rPr lang="sr-Cyrl-BA" dirty="0" smtClean="0"/>
              <a:t>А</a:t>
            </a:r>
            <a:r>
              <a:rPr lang="sr-Cyrl-RS" dirty="0" smtClean="0"/>
              <a:t>лександар Павловић </a:t>
            </a:r>
            <a:r>
              <a:rPr lang="en-US" dirty="0" smtClean="0"/>
              <a:t>II</a:t>
            </a:r>
            <a:r>
              <a:rPr lang="sr-Cyrl-RS" dirty="0" smtClean="0"/>
              <a:t>-3</a:t>
            </a:r>
          </a:p>
          <a:p>
            <a:r>
              <a:rPr lang="sr-Cyrl-BA" dirty="0" smtClean="0"/>
              <a:t>О</a:t>
            </a:r>
            <a:r>
              <a:rPr lang="sr-Cyrl-RS" dirty="0" smtClean="0"/>
              <a:t>сновна школа “Емилија Остојић”</a:t>
            </a:r>
            <a:endParaRPr lang="en-US" dirty="0"/>
          </a:p>
        </p:txBody>
      </p:sp>
      <p:pic>
        <p:nvPicPr>
          <p:cNvPr id="1026" name="Picture 2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776679" cy="1630375"/>
          </a:xfrm>
          <a:prstGeom prst="rect">
            <a:avLst/>
          </a:prstGeom>
          <a:noFill/>
        </p:spPr>
      </p:pic>
      <p:pic>
        <p:nvPicPr>
          <p:cNvPr id="1027" name="Picture 3" descr="C:\Program Files (x86)\Microsoft Office\MEDIA\CAGCAT10\j020546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286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600" dirty="0" smtClean="0"/>
              <a:t>С</a:t>
            </a:r>
            <a:r>
              <a:rPr lang="sr-Cyrl-RS" sz="3600" dirty="0" smtClean="0"/>
              <a:t>рпски језик-”Мама “Душан Радовић</a:t>
            </a:r>
            <a:br>
              <a:rPr lang="sr-Cyrl-RS" sz="3600" dirty="0" smtClean="0"/>
            </a:br>
            <a:r>
              <a:rPr lang="sr-Cyrl-RS" sz="3600" dirty="0" smtClean="0"/>
              <a:t>(понедељак-уторак)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BA" dirty="0" smtClean="0"/>
              <a:t>П</a:t>
            </a:r>
            <a:r>
              <a:rPr lang="sr-Cyrl-RS" dirty="0" smtClean="0"/>
              <a:t>рочитај песму! Читанка стр.72.</a:t>
            </a:r>
          </a:p>
          <a:p>
            <a:r>
              <a:rPr lang="sr-Cyrl-BA" dirty="0" smtClean="0"/>
              <a:t>О</a:t>
            </a:r>
            <a:r>
              <a:rPr lang="sr-Cyrl-RS" dirty="0" smtClean="0"/>
              <a:t>дговори на питања у Радној свесци стр.41 и 42.</a:t>
            </a:r>
          </a:p>
          <a:p>
            <a:r>
              <a:rPr lang="sr-Cyrl-BA" dirty="0" smtClean="0"/>
              <a:t>Н</a:t>
            </a:r>
            <a:r>
              <a:rPr lang="sr-Cyrl-RS" dirty="0" smtClean="0"/>
              <a:t>апиши </a:t>
            </a:r>
            <a:r>
              <a:rPr lang="en-US" dirty="0" smtClean="0"/>
              <a:t> </a:t>
            </a:r>
            <a:r>
              <a:rPr lang="en-US" dirty="0" err="1" smtClean="0"/>
              <a:t>састав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тему</a:t>
            </a:r>
            <a:r>
              <a:rPr lang="en-US" dirty="0" smtClean="0"/>
              <a:t> „</a:t>
            </a:r>
            <a:r>
              <a:rPr lang="en-US" b="1" dirty="0" err="1" smtClean="0"/>
              <a:t>Ја</a:t>
            </a:r>
            <a:r>
              <a:rPr lang="en-US" b="1" dirty="0" smtClean="0"/>
              <a:t> </a:t>
            </a:r>
            <a:r>
              <a:rPr lang="en-US" b="1" dirty="0" err="1" smtClean="0"/>
              <a:t>сам</a:t>
            </a:r>
            <a:r>
              <a:rPr lang="en-US" b="1" dirty="0" smtClean="0"/>
              <a:t> </a:t>
            </a:r>
            <a:r>
              <a:rPr lang="en-US" b="1" dirty="0" err="1" smtClean="0"/>
              <a:t>дете</a:t>
            </a:r>
            <a:r>
              <a:rPr lang="en-US" b="1" dirty="0" smtClean="0"/>
              <a:t> </a:t>
            </a:r>
            <a:r>
              <a:rPr lang="en-US" b="1" dirty="0" err="1" smtClean="0"/>
              <a:t>једне</a:t>
            </a:r>
            <a:r>
              <a:rPr lang="en-US" b="1" dirty="0" smtClean="0"/>
              <a:t> </a:t>
            </a:r>
            <a:r>
              <a:rPr lang="en-US" b="1" dirty="0" err="1" smtClean="0"/>
              <a:t>добре</a:t>
            </a:r>
            <a:r>
              <a:rPr lang="en-US" b="1" dirty="0" smtClean="0"/>
              <a:t> </a:t>
            </a:r>
            <a:r>
              <a:rPr lang="en-US" b="1" dirty="0" err="1" smtClean="0"/>
              <a:t>маме</a:t>
            </a:r>
            <a:r>
              <a:rPr lang="sr-Cyrl-RS" dirty="0" smtClean="0"/>
              <a:t>”</a:t>
            </a:r>
          </a:p>
          <a:p>
            <a:r>
              <a:rPr lang="sr-Cyrl-RS" dirty="0" smtClean="0"/>
              <a:t>       П</a:t>
            </a:r>
            <a:r>
              <a:rPr lang="en-US" dirty="0" err="1" smtClean="0"/>
              <a:t>лан</a:t>
            </a:r>
            <a:r>
              <a:rPr lang="en-US" dirty="0" smtClean="0"/>
              <a:t> </a:t>
            </a:r>
            <a:r>
              <a:rPr lang="en-US" dirty="0" err="1"/>
              <a:t>описивања</a:t>
            </a:r>
            <a:r>
              <a:rPr lang="en-US" dirty="0"/>
              <a:t>:</a:t>
            </a:r>
          </a:p>
          <a:p>
            <a:pPr lvl="0"/>
            <a:r>
              <a:rPr lang="sr-Cyrl-RS" dirty="0" err="1" smtClean="0"/>
              <a:t>Н</a:t>
            </a:r>
            <a:r>
              <a:rPr lang="en-US" dirty="0" err="1" smtClean="0"/>
              <a:t>ајава</a:t>
            </a:r>
            <a:r>
              <a:rPr lang="en-US" dirty="0" smtClean="0"/>
              <a:t> </a:t>
            </a:r>
            <a:r>
              <a:rPr lang="en-US" dirty="0" err="1"/>
              <a:t>теме</a:t>
            </a:r>
            <a:endParaRPr lang="en-US" dirty="0"/>
          </a:p>
          <a:p>
            <a:pPr lvl="0"/>
            <a:r>
              <a:rPr lang="sr-Cyrl-RS" dirty="0" err="1" smtClean="0"/>
              <a:t>Ф</a:t>
            </a:r>
            <a:r>
              <a:rPr lang="en-US" dirty="0" err="1" smtClean="0"/>
              <a:t>изички</a:t>
            </a:r>
            <a:r>
              <a:rPr lang="en-US" dirty="0" smtClean="0"/>
              <a:t> </a:t>
            </a:r>
            <a:r>
              <a:rPr lang="en-US" dirty="0" err="1"/>
              <a:t>изглед</a:t>
            </a:r>
            <a:r>
              <a:rPr lang="en-US" dirty="0"/>
              <a:t> (</a:t>
            </a:r>
            <a:r>
              <a:rPr lang="en-US" dirty="0" err="1"/>
              <a:t>висина</a:t>
            </a:r>
            <a:r>
              <a:rPr lang="en-US" dirty="0"/>
              <a:t>, </a:t>
            </a:r>
            <a:r>
              <a:rPr lang="en-US" dirty="0" err="1"/>
              <a:t>стас</a:t>
            </a:r>
            <a:r>
              <a:rPr lang="en-US" dirty="0"/>
              <a:t>, </a:t>
            </a:r>
            <a:r>
              <a:rPr lang="en-US" dirty="0" err="1"/>
              <a:t>боја</a:t>
            </a:r>
            <a:r>
              <a:rPr lang="en-US" dirty="0"/>
              <a:t> </a:t>
            </a:r>
            <a:r>
              <a:rPr lang="en-US" dirty="0" err="1"/>
              <a:t>косе</a:t>
            </a:r>
            <a:r>
              <a:rPr lang="en-US" dirty="0"/>
              <a:t> и </a:t>
            </a:r>
            <a:r>
              <a:rPr lang="en-US" dirty="0" err="1"/>
              <a:t>очију</a:t>
            </a:r>
            <a:r>
              <a:rPr lang="en-US" dirty="0"/>
              <a:t> и </a:t>
            </a:r>
            <a:r>
              <a:rPr lang="en-US" dirty="0" err="1"/>
              <a:t>сл</a:t>
            </a:r>
            <a:r>
              <a:rPr lang="en-US" dirty="0"/>
              <a:t>.) </a:t>
            </a:r>
            <a:r>
              <a:rPr lang="en-US" dirty="0" err="1"/>
              <a:t>твоје</a:t>
            </a:r>
            <a:r>
              <a:rPr lang="en-US" dirty="0"/>
              <a:t> </a:t>
            </a:r>
            <a:r>
              <a:rPr lang="en-US" dirty="0" err="1"/>
              <a:t>маме</a:t>
            </a:r>
            <a:endParaRPr lang="en-US" dirty="0"/>
          </a:p>
          <a:p>
            <a:pPr lvl="0"/>
            <a:r>
              <a:rPr lang="sr-Cyrl-RS" dirty="0" err="1" smtClean="0"/>
              <a:t>М</a:t>
            </a:r>
            <a:r>
              <a:rPr lang="en-US" dirty="0" err="1" smtClean="0"/>
              <a:t>амине</a:t>
            </a:r>
            <a:r>
              <a:rPr lang="en-US" dirty="0" smtClean="0"/>
              <a:t> </a:t>
            </a:r>
            <a:r>
              <a:rPr lang="en-US" dirty="0" err="1"/>
              <a:t>особине</a:t>
            </a:r>
            <a:r>
              <a:rPr lang="en-US" dirty="0"/>
              <a:t> </a:t>
            </a:r>
            <a:r>
              <a:rPr lang="en-US" dirty="0" err="1"/>
              <a:t>кроз</a:t>
            </a:r>
            <a:r>
              <a:rPr lang="en-US" dirty="0"/>
              <a:t> </a:t>
            </a:r>
            <a:r>
              <a:rPr lang="en-US" dirty="0" err="1"/>
              <a:t>поступке</a:t>
            </a:r>
            <a:r>
              <a:rPr lang="en-US" dirty="0"/>
              <a:t> (</a:t>
            </a:r>
            <a:r>
              <a:rPr lang="en-US" dirty="0" err="1"/>
              <a:t>нпр</a:t>
            </a:r>
            <a:r>
              <a:rPr lang="en-US" dirty="0"/>
              <a:t>. </a:t>
            </a:r>
            <a:r>
              <a:rPr lang="en-US" dirty="0" err="1"/>
              <a:t>мама</a:t>
            </a:r>
            <a:r>
              <a:rPr lang="en-US" dirty="0"/>
              <a:t> </a:t>
            </a:r>
            <a:r>
              <a:rPr lang="en-US" dirty="0" err="1"/>
              <a:t>често</a:t>
            </a:r>
            <a:r>
              <a:rPr lang="en-US" dirty="0"/>
              <a:t> </a:t>
            </a:r>
            <a:r>
              <a:rPr lang="en-US" dirty="0" err="1"/>
              <a:t>пева</a:t>
            </a:r>
            <a:r>
              <a:rPr lang="en-US" dirty="0"/>
              <a:t> </a:t>
            </a:r>
            <a:r>
              <a:rPr lang="en-US" dirty="0" err="1"/>
              <a:t>јер</a:t>
            </a:r>
            <a:r>
              <a:rPr lang="en-US" dirty="0"/>
              <a:t> </a:t>
            </a:r>
            <a:r>
              <a:rPr lang="en-US" dirty="0" err="1"/>
              <a:t>је</a:t>
            </a:r>
            <a:r>
              <a:rPr lang="en-US" dirty="0"/>
              <a:t> </a:t>
            </a:r>
            <a:r>
              <a:rPr lang="en-US" dirty="0" err="1"/>
              <a:t>ведре</a:t>
            </a:r>
            <a:r>
              <a:rPr lang="en-US" dirty="0"/>
              <a:t> </a:t>
            </a:r>
            <a:r>
              <a:rPr lang="en-US" dirty="0" err="1"/>
              <a:t>природе</a:t>
            </a:r>
            <a:r>
              <a:rPr lang="en-US" dirty="0"/>
              <a:t>)</a:t>
            </a:r>
          </a:p>
          <a:p>
            <a:pPr lvl="0"/>
            <a:r>
              <a:rPr lang="sr-Cyrl-RS" dirty="0" err="1" smtClean="0"/>
              <a:t>Т</a:t>
            </a:r>
            <a:r>
              <a:rPr lang="en-US" dirty="0" err="1" smtClean="0"/>
              <a:t>воје</a:t>
            </a:r>
            <a:r>
              <a:rPr lang="en-US" dirty="0" smtClean="0"/>
              <a:t> </a:t>
            </a:r>
            <a:r>
              <a:rPr lang="en-US" dirty="0"/>
              <a:t>и </a:t>
            </a:r>
            <a:r>
              <a:rPr lang="en-US" dirty="0" err="1"/>
              <a:t>мамине</a:t>
            </a:r>
            <a:r>
              <a:rPr lang="en-US" dirty="0"/>
              <a:t> </a:t>
            </a:r>
            <a:r>
              <a:rPr lang="en-US" dirty="0" err="1"/>
              <a:t>заједничке</a:t>
            </a:r>
            <a:r>
              <a:rPr lang="en-US" dirty="0"/>
              <a:t> </a:t>
            </a:r>
            <a:r>
              <a:rPr lang="en-US" dirty="0" err="1"/>
              <a:t>активности</a:t>
            </a:r>
            <a:endParaRPr lang="en-US" dirty="0"/>
          </a:p>
          <a:p>
            <a:pPr lvl="0"/>
            <a:r>
              <a:rPr lang="sr-Cyrl-RS" dirty="0" err="1" smtClean="0"/>
              <a:t>Ш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/>
              <a:t>све</a:t>
            </a:r>
            <a:r>
              <a:rPr lang="en-US" dirty="0"/>
              <a:t> </a:t>
            </a:r>
            <a:r>
              <a:rPr lang="en-US" dirty="0" err="1"/>
              <a:t>мама</a:t>
            </a:r>
            <a:r>
              <a:rPr lang="en-US" dirty="0"/>
              <a:t> </a:t>
            </a:r>
            <a:r>
              <a:rPr lang="en-US" dirty="0" err="1"/>
              <a:t>ради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тебе</a:t>
            </a:r>
            <a:endParaRPr lang="en-US" dirty="0"/>
          </a:p>
          <a:p>
            <a:pPr lvl="0"/>
            <a:r>
              <a:rPr lang="sr-Cyrl-RS" dirty="0" err="1" smtClean="0"/>
              <a:t>З</a:t>
            </a:r>
            <a:r>
              <a:rPr lang="en-US" dirty="0" err="1" smtClean="0"/>
              <a:t>ашто</a:t>
            </a:r>
            <a:r>
              <a:rPr lang="en-US" dirty="0" smtClean="0"/>
              <a:t> </a:t>
            </a:r>
            <a:r>
              <a:rPr lang="en-US" dirty="0" err="1"/>
              <a:t>волиш</a:t>
            </a:r>
            <a:r>
              <a:rPr lang="en-US" dirty="0"/>
              <a:t> </a:t>
            </a:r>
            <a:r>
              <a:rPr lang="en-US" dirty="0" err="1"/>
              <a:t>своју</a:t>
            </a:r>
            <a:r>
              <a:rPr lang="en-US" dirty="0"/>
              <a:t> </a:t>
            </a:r>
            <a:r>
              <a:rPr lang="en-US" dirty="0" err="1"/>
              <a:t>маму</a:t>
            </a:r>
            <a:endParaRPr lang="en-US" dirty="0"/>
          </a:p>
          <a:p>
            <a:r>
              <a:rPr lang="sr-Cyrl-BA" dirty="0" smtClean="0"/>
              <a:t>Н</a:t>
            </a:r>
            <a:r>
              <a:rPr lang="sr-Cyrl-RS" dirty="0" smtClean="0"/>
              <a:t>апиши </a:t>
            </a:r>
            <a:r>
              <a:rPr lang="en-US" dirty="0" smtClean="0"/>
              <a:t> </a:t>
            </a:r>
            <a:r>
              <a:rPr lang="en-US" dirty="0" err="1"/>
              <a:t>састав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тему</a:t>
            </a:r>
            <a:r>
              <a:rPr lang="en-US" dirty="0"/>
              <a:t> „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сам</a:t>
            </a:r>
            <a:r>
              <a:rPr lang="en-US" dirty="0"/>
              <a:t> </a:t>
            </a:r>
            <a:r>
              <a:rPr lang="en-US" dirty="0" err="1"/>
              <a:t>дете</a:t>
            </a:r>
            <a:r>
              <a:rPr lang="en-US" dirty="0"/>
              <a:t> </a:t>
            </a:r>
            <a:r>
              <a:rPr lang="en-US" dirty="0" err="1"/>
              <a:t>једне</a:t>
            </a:r>
            <a:r>
              <a:rPr lang="en-US" dirty="0"/>
              <a:t> </a:t>
            </a:r>
            <a:r>
              <a:rPr lang="en-US" dirty="0" err="1"/>
              <a:t>добре</a:t>
            </a:r>
            <a:r>
              <a:rPr lang="en-US" dirty="0"/>
              <a:t> </a:t>
            </a:r>
            <a:r>
              <a:rPr lang="en-US" dirty="0" err="1" smtClean="0"/>
              <a:t>маме</a:t>
            </a:r>
            <a:r>
              <a:rPr lang="sr-Cyrl-R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dirty="0" smtClean="0"/>
              <a:t>Српски језик(среда)- Штампана слова латинице-</a:t>
            </a:r>
            <a:r>
              <a:rPr lang="en-US" sz="3600" dirty="0" smtClean="0"/>
              <a:t>P,R,B</a:t>
            </a:r>
            <a:r>
              <a:rPr lang="sr-Cyrl-RS" sz="3600" dirty="0" smtClean="0"/>
              <a:t>-Абецедар стр.16.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Р</a:t>
            </a:r>
            <a:r>
              <a:rPr lang="sr-Cyrl-RS" dirty="0" smtClean="0"/>
              <a:t>еши ребусе и упиши решења латиницом</a:t>
            </a:r>
          </a:p>
          <a:p>
            <a:r>
              <a:rPr lang="sr-Cyrl-RS" dirty="0" smtClean="0"/>
              <a:t>Прочитај текст “У бањи”</a:t>
            </a:r>
          </a:p>
          <a:p>
            <a:r>
              <a:rPr lang="sr-Cyrl-BA" dirty="0" smtClean="0"/>
              <a:t>У</a:t>
            </a:r>
            <a:r>
              <a:rPr lang="sr-Cyrl-RS" dirty="0" smtClean="0"/>
              <a:t>ради задатке на 17 страни.</a:t>
            </a:r>
          </a:p>
          <a:p>
            <a:r>
              <a:rPr lang="sr-Cyrl-BA" dirty="0" smtClean="0"/>
              <a:t>Н</a:t>
            </a:r>
            <a:r>
              <a:rPr lang="sr-Cyrl-RS" dirty="0" smtClean="0"/>
              <a:t>апиши у своју свеску по један ред слова</a:t>
            </a:r>
            <a:r>
              <a:rPr lang="en-US" dirty="0" smtClean="0"/>
              <a:t> P,R,B</a:t>
            </a:r>
            <a:r>
              <a:rPr lang="sr-Cyrl-RS" dirty="0" smtClean="0"/>
              <a:t> и препиши реченице: </a:t>
            </a:r>
          </a:p>
          <a:p>
            <a:r>
              <a:rPr lang="en-US" dirty="0" err="1"/>
              <a:t>Paja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novu</a:t>
            </a:r>
            <a:r>
              <a:rPr lang="en-US" dirty="0"/>
              <a:t> </a:t>
            </a:r>
            <a:r>
              <a:rPr lang="en-US" dirty="0" err="1"/>
              <a:t>jaknu</a:t>
            </a:r>
            <a:r>
              <a:rPr lang="en-US" dirty="0"/>
              <a:t>. Baja je u </a:t>
            </a:r>
            <a:r>
              <a:rPr lang="en-US" dirty="0" err="1"/>
              <a:t>novom</a:t>
            </a:r>
            <a:r>
              <a:rPr lang="en-US" dirty="0"/>
              <a:t> </a:t>
            </a:r>
            <a:r>
              <a:rPr lang="en-US" dirty="0" err="1"/>
              <a:t>timu</a:t>
            </a:r>
            <a:r>
              <a:rPr lang="en-US" dirty="0"/>
              <a:t>.</a:t>
            </a:r>
          </a:p>
          <a:p>
            <a:r>
              <a:rPr lang="en-US" dirty="0"/>
              <a:t>Raja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Mikijevom</a:t>
            </a:r>
            <a:r>
              <a:rPr lang="en-US" dirty="0"/>
              <a:t>  </a:t>
            </a:r>
            <a:r>
              <a:rPr lang="en-US" dirty="0" err="1"/>
              <a:t>imanju</a:t>
            </a:r>
            <a:r>
              <a:rPr lang="en-US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С</a:t>
            </a:r>
            <a:r>
              <a:rPr lang="sr-Cyrl-RS" sz="4000" dirty="0" smtClean="0"/>
              <a:t>рпски језик(четвртак)-Штампана слова латинице</a:t>
            </a:r>
            <a:r>
              <a:rPr lang="en-US" sz="4000" dirty="0" smtClean="0"/>
              <a:t> C,</a:t>
            </a:r>
            <a:r>
              <a:rPr lang="sr-Latn-RS" sz="4000" dirty="0" smtClean="0"/>
              <a:t>Č,Ć,G</a:t>
            </a:r>
            <a:r>
              <a:rPr lang="sr-Cyrl-RS" sz="4000" dirty="0" smtClean="0"/>
              <a:t> Абецедар стр.18.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Прочитај текст “Четири цвећкице”</a:t>
            </a:r>
          </a:p>
          <a:p>
            <a:r>
              <a:rPr lang="sr-Cyrl-BA" dirty="0" smtClean="0"/>
              <a:t>У</a:t>
            </a:r>
            <a:r>
              <a:rPr lang="sr-Cyrl-RS" dirty="0" smtClean="0"/>
              <a:t>ради задатке на 19 страни.</a:t>
            </a:r>
          </a:p>
          <a:p>
            <a:r>
              <a:rPr lang="sr-Cyrl-BA" dirty="0" smtClean="0"/>
              <a:t>Н</a:t>
            </a:r>
            <a:r>
              <a:rPr lang="sr-Cyrl-RS" dirty="0" smtClean="0"/>
              <a:t>апиши у своју свеску по један ред слова</a:t>
            </a:r>
            <a:r>
              <a:rPr lang="en-US" dirty="0" smtClean="0"/>
              <a:t> </a:t>
            </a:r>
            <a:r>
              <a:rPr lang="sr-Cyrl-RS" dirty="0" smtClean="0"/>
              <a:t> и препиши реченице: </a:t>
            </a:r>
          </a:p>
          <a:p>
            <a:r>
              <a:rPr lang="en-US" dirty="0"/>
              <a:t>Cana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malog</a:t>
            </a:r>
            <a:r>
              <a:rPr lang="en-US" dirty="0"/>
              <a:t> </a:t>
            </a:r>
            <a:r>
              <a:rPr lang="en-US" dirty="0" err="1"/>
              <a:t>psića</a:t>
            </a:r>
            <a:r>
              <a:rPr lang="en-US" dirty="0"/>
              <a:t>.</a:t>
            </a:r>
          </a:p>
          <a:p>
            <a:r>
              <a:rPr lang="en-US" dirty="0" err="1"/>
              <a:t>Njegovo</a:t>
            </a:r>
            <a:r>
              <a:rPr lang="en-US" dirty="0"/>
              <a:t> </a:t>
            </a:r>
            <a:r>
              <a:rPr lang="en-US" dirty="0" err="1"/>
              <a:t>ime</a:t>
            </a:r>
            <a:r>
              <a:rPr lang="en-US" dirty="0"/>
              <a:t> je </a:t>
            </a:r>
            <a:r>
              <a:rPr lang="en-US" dirty="0" err="1"/>
              <a:t>Kića</a:t>
            </a:r>
            <a:r>
              <a:rPr lang="en-US" dirty="0"/>
              <a:t>.</a:t>
            </a:r>
          </a:p>
          <a:p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nosi</a:t>
            </a:r>
            <a:r>
              <a:rPr lang="en-US" dirty="0"/>
              <a:t> u </a:t>
            </a:r>
            <a:r>
              <a:rPr lang="en-US" dirty="0" err="1"/>
              <a:t>parkić</a:t>
            </a:r>
            <a:r>
              <a:rPr lang="en-US" dirty="0"/>
              <a:t>.</a:t>
            </a:r>
          </a:p>
          <a:p>
            <a:r>
              <a:rPr lang="en-US" dirty="0" err="1"/>
              <a:t>Tamo</a:t>
            </a:r>
            <a:r>
              <a:rPr lang="en-US" dirty="0"/>
              <a:t> </a:t>
            </a:r>
            <a:r>
              <a:rPr lang="en-US" dirty="0" err="1"/>
              <a:t>trčkara</a:t>
            </a:r>
            <a:r>
              <a:rPr lang="en-US" dirty="0"/>
              <a:t> </a:t>
            </a:r>
            <a:r>
              <a:rPr lang="en-US" dirty="0" err="1"/>
              <a:t>srećni</a:t>
            </a:r>
            <a:r>
              <a:rPr lang="en-US" dirty="0"/>
              <a:t> </a:t>
            </a:r>
            <a:r>
              <a:rPr lang="en-US" dirty="0" err="1"/>
              <a:t>psić</a:t>
            </a:r>
            <a:r>
              <a:rPr lang="en-US" dirty="0"/>
              <a:t>.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l"/>
            <a:r>
              <a:rPr lang="sr-Cyrl-BA" sz="4000" dirty="0" smtClean="0"/>
              <a:t>С</a:t>
            </a:r>
            <a:r>
              <a:rPr lang="sr-Cyrl-RS" sz="4000" dirty="0" smtClean="0"/>
              <a:t>рпски језик(петак) “Два писма”</a:t>
            </a:r>
            <a:br>
              <a:rPr lang="sr-Cyrl-RS" sz="4000" dirty="0" smtClean="0"/>
            </a:br>
            <a:r>
              <a:rPr lang="sr-Cyrl-RS" sz="4000" dirty="0" smtClean="0"/>
              <a:t>А.Поповић Читанка стр.74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Прочитај текст.</a:t>
            </a:r>
          </a:p>
          <a:p>
            <a:r>
              <a:rPr lang="sr-Cyrl-BA" dirty="0" smtClean="0"/>
              <a:t>О</a:t>
            </a:r>
            <a:r>
              <a:rPr lang="sr-Cyrl-RS" dirty="0" smtClean="0"/>
              <a:t>дговори у свеску  на питања из дела “Кажи ми кажи”.</a:t>
            </a:r>
          </a:p>
          <a:p>
            <a:r>
              <a:rPr lang="sr-Cyrl-BA" dirty="0" smtClean="0"/>
              <a:t>З</a:t>
            </a:r>
            <a:r>
              <a:rPr lang="sr-Cyrl-RS" dirty="0" smtClean="0"/>
              <a:t>апиши у свеску поруку текста. </a:t>
            </a:r>
          </a:p>
          <a:p>
            <a:r>
              <a:rPr lang="sr-Cyrl-BA" dirty="0" smtClean="0"/>
              <a:t>О</a:t>
            </a:r>
            <a:r>
              <a:rPr lang="sr-Cyrl-RS" dirty="0" smtClean="0"/>
              <a:t>дабери улогу, научи текст  и  осмисли сцену за извођење.</a:t>
            </a:r>
          </a:p>
          <a:p>
            <a:endParaRPr lang="sr-Cyrl-RS" dirty="0" smtClean="0"/>
          </a:p>
          <a:p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292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Српски језик- 16-20. 2020. Прва седмица  наставе (на даљину)</vt:lpstr>
      <vt:lpstr>Српски језик-”Мама “Душан Радовић (понедељак-уторак)</vt:lpstr>
      <vt:lpstr>Српски језик(среда)- Штампана слова латинице-P,R,B-Абецедар стр.16. </vt:lpstr>
      <vt:lpstr>Српски језик(четвртак)-Штампана слова латинице C,Č,Ć,G Абецедар стр.18.</vt:lpstr>
      <vt:lpstr>Српски језик(петак) “Два писма” А.Поповић Читанка стр.74.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Настава на даљину</dc:title>
  <dc:creator>KORISNIK</dc:creator>
  <cp:lastModifiedBy>KORISNIK</cp:lastModifiedBy>
  <cp:revision>6</cp:revision>
  <dcterms:created xsi:type="dcterms:W3CDTF">2020-03-16T17:40:47Z</dcterms:created>
  <dcterms:modified xsi:type="dcterms:W3CDTF">2020-03-16T18:40:26Z</dcterms:modified>
</cp:coreProperties>
</file>