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53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200CE-4E60-472E-934C-BCEDCF30168A}" type="datetimeFigureOut">
              <a:rPr lang="en-US" smtClean="0"/>
              <a:t>4/4/2020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E4221-F051-4EB6-BEA8-F4F7522AF7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200CE-4E60-472E-934C-BCEDCF30168A}" type="datetimeFigureOut">
              <a:rPr lang="en-US" smtClean="0"/>
              <a:t>4/4/2020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E4221-F051-4EB6-BEA8-F4F7522AF7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200CE-4E60-472E-934C-BCEDCF30168A}" type="datetimeFigureOut">
              <a:rPr lang="en-US" smtClean="0"/>
              <a:t>4/4/2020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E4221-F051-4EB6-BEA8-F4F7522AF7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200CE-4E60-472E-934C-BCEDCF30168A}" type="datetimeFigureOut">
              <a:rPr lang="en-US" smtClean="0"/>
              <a:t>4/4/2020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E4221-F051-4EB6-BEA8-F4F7522AF7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200CE-4E60-472E-934C-BCEDCF30168A}" type="datetimeFigureOut">
              <a:rPr lang="en-US" smtClean="0"/>
              <a:t>4/4/2020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E4221-F051-4EB6-BEA8-F4F7522AF7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200CE-4E60-472E-934C-BCEDCF30168A}" type="datetimeFigureOut">
              <a:rPr lang="en-US" smtClean="0"/>
              <a:t>4/4/2020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E4221-F051-4EB6-BEA8-F4F7522AF7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200CE-4E60-472E-934C-BCEDCF30168A}" type="datetimeFigureOut">
              <a:rPr lang="en-US" smtClean="0"/>
              <a:t>4/4/2020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E4221-F051-4EB6-BEA8-F4F7522AF7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200CE-4E60-472E-934C-BCEDCF30168A}" type="datetimeFigureOut">
              <a:rPr lang="en-US" smtClean="0"/>
              <a:t>4/4/2020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E4221-F051-4EB6-BEA8-F4F7522AF7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200CE-4E60-472E-934C-BCEDCF30168A}" type="datetimeFigureOut">
              <a:rPr lang="en-US" smtClean="0"/>
              <a:t>4/4/2020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E4221-F051-4EB6-BEA8-F4F7522AF7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200CE-4E60-472E-934C-BCEDCF30168A}" type="datetimeFigureOut">
              <a:rPr lang="en-US" smtClean="0"/>
              <a:t>4/4/2020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E4221-F051-4EB6-BEA8-F4F7522AF7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200CE-4E60-472E-934C-BCEDCF30168A}" type="datetimeFigureOut">
              <a:rPr lang="en-US" smtClean="0"/>
              <a:t>4/4/2020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E4221-F051-4EB6-BEA8-F4F7522AF7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B200CE-4E60-472E-934C-BCEDCF30168A}" type="datetimeFigureOut">
              <a:rPr lang="en-US" smtClean="0"/>
              <a:t>4/4/2020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0E4221-F051-4EB6-BEA8-F4F7522AF78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BA" dirty="0" smtClean="0"/>
              <a:t>Л</a:t>
            </a:r>
            <a:r>
              <a:rPr lang="sr-Cyrl-RS" dirty="0" smtClean="0"/>
              <a:t>иковна култура- 6. 4. 2020.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r-Cyrl-RS" dirty="0" smtClean="0"/>
              <a:t>Замишљања- стварност и машта</a:t>
            </a:r>
          </a:p>
          <a:p>
            <a:r>
              <a:rPr lang="sr-Cyrl-BA" b="1" dirty="0" smtClean="0"/>
              <a:t>И</a:t>
            </a:r>
            <a:r>
              <a:rPr lang="sr-Cyrl-RS" b="1" dirty="0" smtClean="0"/>
              <a:t>лустрација приче или догађаја по избору</a:t>
            </a:r>
          </a:p>
          <a:p>
            <a:r>
              <a:rPr lang="sr-Cyrl-BA" dirty="0" smtClean="0"/>
              <a:t>Прикажи бића, догађаје, простор или пределе из приче.</a:t>
            </a:r>
          </a:p>
          <a:p>
            <a:r>
              <a:rPr lang="sr-Cyrl-BA" dirty="0" smtClean="0"/>
              <a:t>Користи боје по избору ( водене,темпера ) фломастере или колаж-папир.</a:t>
            </a:r>
          </a:p>
          <a:p>
            <a:r>
              <a:rPr lang="sr-Cyrl-BA" dirty="0" smtClean="0"/>
              <a:t>Дај наслов свом раду! </a:t>
            </a:r>
          </a:p>
          <a:p>
            <a:r>
              <a:rPr lang="sr-Cyrl-BA" b="1" dirty="0" smtClean="0"/>
              <a:t>Сликај последња два рада и пошаљи учитељима!</a:t>
            </a:r>
            <a:endParaRPr lang="en-US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55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Ликовна култура- 6. 4. 2020.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KORISNIK</dc:creator>
  <cp:lastModifiedBy>KORISNIK</cp:lastModifiedBy>
  <cp:revision>2</cp:revision>
  <dcterms:created xsi:type="dcterms:W3CDTF">2020-04-04T03:09:22Z</dcterms:created>
  <dcterms:modified xsi:type="dcterms:W3CDTF">2020-04-04T03:20:21Z</dcterms:modified>
</cp:coreProperties>
</file>