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154F-E11F-4B21-82E0-DB094A4EA459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D95D-5EAE-4382-9AC3-5BEAD6B9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</a:t>
            </a:r>
            <a:r>
              <a:rPr lang="sr-Cyrl-RS" dirty="0" smtClean="0"/>
              <a:t>вет око нас- 6. 4. 2020.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sr-Cyrl-RS" b="1" dirty="0" smtClean="0"/>
              <a:t>Научили смо о животињама</a:t>
            </a:r>
          </a:p>
          <a:p>
            <a:r>
              <a:rPr lang="en-US" sz="2800" dirty="0" err="1" smtClean="0"/>
              <a:t>По</a:t>
            </a:r>
            <a:r>
              <a:rPr lang="sr-Cyrl-RS" sz="2800" dirty="0" smtClean="0"/>
              <a:t>дсети се </a:t>
            </a:r>
            <a:r>
              <a:rPr lang="en-US" sz="2800" dirty="0" err="1" smtClean="0"/>
              <a:t>које</a:t>
            </a:r>
            <a:r>
              <a:rPr lang="en-US" sz="2800" dirty="0" smtClean="0"/>
              <a:t> </a:t>
            </a:r>
            <a:r>
              <a:rPr lang="en-US" sz="2800" dirty="0" err="1"/>
              <a:t>су</a:t>
            </a:r>
            <a:r>
              <a:rPr lang="en-US" sz="2800" dirty="0"/>
              <a:t> </a:t>
            </a:r>
            <a:r>
              <a:rPr lang="en-US" sz="2800" dirty="0" err="1"/>
              <a:t>заједничке</a:t>
            </a:r>
            <a:r>
              <a:rPr lang="en-US" sz="2800" dirty="0"/>
              <a:t> </a:t>
            </a:r>
            <a:r>
              <a:rPr lang="en-US" sz="2800" dirty="0" err="1"/>
              <a:t>одлике</a:t>
            </a:r>
            <a:r>
              <a:rPr lang="en-US" sz="2800" dirty="0"/>
              <a:t> </a:t>
            </a:r>
            <a:r>
              <a:rPr lang="en-US" sz="2800" dirty="0" err="1"/>
              <a:t>живих</a:t>
            </a:r>
            <a:r>
              <a:rPr lang="en-US" sz="2800" dirty="0"/>
              <a:t> </a:t>
            </a:r>
            <a:r>
              <a:rPr lang="en-US" sz="2800" dirty="0" err="1"/>
              <a:t>бића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Где</a:t>
            </a:r>
            <a:r>
              <a:rPr lang="en-US" sz="2800" dirty="0"/>
              <a:t> </a:t>
            </a:r>
            <a:r>
              <a:rPr lang="en-US" sz="2800" dirty="0" err="1"/>
              <a:t>живе</a:t>
            </a:r>
            <a:r>
              <a:rPr lang="en-US" sz="2800" dirty="0"/>
              <a:t> </a:t>
            </a:r>
            <a:r>
              <a:rPr lang="en-US" sz="2800" dirty="0" err="1"/>
              <a:t>животиње</a:t>
            </a:r>
            <a:r>
              <a:rPr lang="en-US" sz="2800" dirty="0"/>
              <a:t>, у </a:t>
            </a:r>
            <a:r>
              <a:rPr lang="en-US" sz="2800" dirty="0" err="1"/>
              <a:t>којим</a:t>
            </a:r>
            <a:r>
              <a:rPr lang="en-US" sz="2800" dirty="0"/>
              <a:t> </a:t>
            </a:r>
            <a:r>
              <a:rPr lang="en-US" sz="2800" dirty="0" err="1"/>
              <a:t>срединама</a:t>
            </a:r>
            <a:r>
              <a:rPr lang="en-US" sz="2800" dirty="0"/>
              <a:t>? </a:t>
            </a:r>
            <a:r>
              <a:rPr lang="en-US" sz="2800" dirty="0" err="1"/>
              <a:t>Како</a:t>
            </a:r>
            <a:r>
              <a:rPr lang="en-US" sz="2800" dirty="0"/>
              <a:t> </a:t>
            </a:r>
            <a:r>
              <a:rPr lang="en-US" sz="2800" dirty="0" err="1"/>
              <a:t>их</a:t>
            </a:r>
            <a:r>
              <a:rPr lang="en-US" sz="2800" dirty="0"/>
              <a:t> </a:t>
            </a:r>
            <a:r>
              <a:rPr lang="en-US" sz="2800" dirty="0" err="1"/>
              <a:t>делимо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основу</a:t>
            </a:r>
            <a:r>
              <a:rPr lang="en-US" sz="2800" dirty="0"/>
              <a:t> </a:t>
            </a:r>
            <a:r>
              <a:rPr lang="en-US" sz="2800" dirty="0" err="1"/>
              <a:t>исхране</a:t>
            </a:r>
            <a:r>
              <a:rPr lang="en-US" sz="2800" dirty="0"/>
              <a:t>? </a:t>
            </a:r>
            <a:r>
              <a:rPr lang="en-US" sz="2800" dirty="0" err="1"/>
              <a:t>Како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животиње</a:t>
            </a:r>
            <a:r>
              <a:rPr lang="en-US" sz="2800" dirty="0"/>
              <a:t> </a:t>
            </a:r>
            <a:r>
              <a:rPr lang="en-US" sz="2800" dirty="0" err="1"/>
              <a:t>крећу</a:t>
            </a:r>
            <a:r>
              <a:rPr lang="en-US" sz="2800" dirty="0"/>
              <a:t>? </a:t>
            </a:r>
            <a:r>
              <a:rPr lang="en-US" sz="2800" dirty="0" err="1"/>
              <a:t>Како</a:t>
            </a:r>
            <a:r>
              <a:rPr lang="en-US" sz="2800" dirty="0"/>
              <a:t> </a:t>
            </a:r>
            <a:r>
              <a:rPr lang="en-US" sz="2800" dirty="0" err="1"/>
              <a:t>долазе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свет</a:t>
            </a:r>
            <a:r>
              <a:rPr lang="en-US" sz="2800" dirty="0"/>
              <a:t>?</a:t>
            </a:r>
          </a:p>
          <a:p>
            <a:r>
              <a:rPr lang="sr-Cyrl-BA" dirty="0" smtClean="0"/>
              <a:t>У</a:t>
            </a:r>
            <a:r>
              <a:rPr lang="sr-Cyrl-RS" dirty="0" smtClean="0"/>
              <a:t>ради задатке у уџбенику на стр. 60-63.</a:t>
            </a:r>
          </a:p>
          <a:p>
            <a:r>
              <a:rPr lang="sr-Cyrl-RS" dirty="0" smtClean="0"/>
              <a:t>Сликај и пошаљи урађене задатке са стр. 62.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В</a:t>
            </a:r>
            <a:r>
              <a:rPr lang="sr-Cyrl-RS" dirty="0" smtClean="0"/>
              <a:t>еза биљака и животиња 8.4. 2020.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sz="2000" dirty="0" smtClean="0"/>
              <a:t>П</a:t>
            </a:r>
            <a:r>
              <a:rPr lang="sr-Cyrl-RS" sz="2000" dirty="0" smtClean="0"/>
              <a:t>ронађи и прочитај лекцију у уџбенику на стр.64</a:t>
            </a:r>
            <a:r>
              <a:rPr lang="sr-Cyrl-RS" sz="2000" dirty="0" smtClean="0"/>
              <a:t>.</a:t>
            </a:r>
            <a:endParaRPr lang="en-US" sz="2000" dirty="0" smtClean="0"/>
          </a:p>
          <a:p>
            <a:r>
              <a:rPr lang="en-US" sz="1900" b="1" dirty="0" err="1" smtClean="0"/>
              <a:t>Какво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је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дрво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храст</a:t>
            </a:r>
            <a:r>
              <a:rPr lang="en-US" sz="1900" b="1" dirty="0" smtClean="0"/>
              <a:t>? </a:t>
            </a:r>
            <a:r>
              <a:rPr lang="en-US" sz="1900" b="1" dirty="0" err="1" smtClean="0"/>
              <a:t>Шта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је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плод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храста</a:t>
            </a:r>
            <a:r>
              <a:rPr lang="en-US" sz="1900" b="1" dirty="0" smtClean="0"/>
              <a:t>? </a:t>
            </a:r>
            <a:r>
              <a:rPr lang="en-US" sz="1900" b="1" dirty="0" err="1" smtClean="0"/>
              <a:t>Које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се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животиње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хране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његовим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плодом</a:t>
            </a:r>
            <a:r>
              <a:rPr lang="en-US" sz="1900" b="1" dirty="0" smtClean="0"/>
              <a:t>?</a:t>
            </a:r>
          </a:p>
          <a:p>
            <a:r>
              <a:rPr lang="en-US" sz="1900" b="1" dirty="0" err="1" smtClean="0"/>
              <a:t>Зашто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храсту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не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смета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детлић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који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кљуца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његово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стабло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или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веверица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која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живи</a:t>
            </a:r>
            <a:r>
              <a:rPr lang="en-US" sz="1900" b="1" dirty="0" smtClean="0"/>
              <a:t> у </a:t>
            </a:r>
            <a:r>
              <a:rPr lang="en-US" sz="1900" b="1" dirty="0" err="1" smtClean="0"/>
              <a:t>таквој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рупи</a:t>
            </a:r>
            <a:r>
              <a:rPr lang="en-US" sz="1900" b="1" dirty="0" smtClean="0"/>
              <a:t>?</a:t>
            </a:r>
            <a:endParaRPr lang="en-US" sz="1900" b="1" dirty="0" smtClean="0"/>
          </a:p>
          <a:p>
            <a:r>
              <a:rPr lang="en-US" sz="1900" b="1" dirty="0" err="1" smtClean="0"/>
              <a:t>Шта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јеж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ради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испод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стабла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дрвета</a:t>
            </a:r>
            <a:r>
              <a:rPr lang="en-US" sz="1900" b="1" dirty="0" smtClean="0"/>
              <a:t>? </a:t>
            </a:r>
            <a:r>
              <a:rPr lang="en-US" sz="1900" b="1" dirty="0" err="1" smtClean="0"/>
              <a:t>Зашто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то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дрвету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одговара</a:t>
            </a:r>
            <a:r>
              <a:rPr lang="en-US" sz="1900" b="1" dirty="0" smtClean="0"/>
              <a:t>? </a:t>
            </a:r>
            <a:r>
              <a:rPr lang="en-US" sz="1900" b="1" dirty="0" err="1" smtClean="0"/>
              <a:t>Зашто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храсту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не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смета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што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дивље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свиње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рију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земљу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око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њега</a:t>
            </a:r>
            <a:r>
              <a:rPr lang="en-US" sz="1900" b="1" dirty="0" smtClean="0"/>
              <a:t>? </a:t>
            </a:r>
            <a:endParaRPr lang="sr-Cyrl-RS" sz="1900" b="1" dirty="0" smtClean="0"/>
          </a:p>
          <a:p>
            <a:r>
              <a:rPr lang="sr-Cyrl-BA" sz="2400" dirty="0" smtClean="0"/>
              <a:t>Н</a:t>
            </a:r>
            <a:r>
              <a:rPr lang="sr-Cyrl-RS" sz="2400" dirty="0" smtClean="0"/>
              <a:t>апиши у свеску:</a:t>
            </a:r>
          </a:p>
          <a:p>
            <a:pPr algn="ctr">
              <a:buNone/>
            </a:pPr>
            <a:r>
              <a:rPr lang="sr-Cyrl-RS" sz="2400" b="1" dirty="0" smtClean="0"/>
              <a:t>Веза биљака и животиња</a:t>
            </a:r>
            <a:endParaRPr lang="en-US" sz="1600" b="1" dirty="0" smtClean="0"/>
          </a:p>
          <a:p>
            <a:r>
              <a:rPr lang="en-US" sz="2400" b="1" dirty="0" err="1" smtClean="0"/>
              <a:t>Биљке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животињама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обезбеђују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храну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склониште</a:t>
            </a:r>
            <a:r>
              <a:rPr lang="en-US" sz="2400" b="1" dirty="0" smtClean="0"/>
              <a:t>.</a:t>
            </a:r>
            <a:endParaRPr lang="sr-Cyrl-RS" sz="2400" b="1" dirty="0" smtClean="0"/>
          </a:p>
          <a:p>
            <a:r>
              <a:rPr lang="en-US" sz="2400" b="1" dirty="0" err="1" smtClean="0"/>
              <a:t>Неке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животиње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хране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инсектима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који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штетни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биљку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Копајући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земљу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чине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је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растреситом</a:t>
            </a:r>
            <a:r>
              <a:rPr lang="en-US" sz="2400" b="1" dirty="0" smtClean="0"/>
              <a:t>.</a:t>
            </a:r>
          </a:p>
          <a:p>
            <a:r>
              <a:rPr lang="sr-Cyrl-BA" sz="2400" b="1" dirty="0" smtClean="0"/>
              <a:t>П</a:t>
            </a:r>
            <a:r>
              <a:rPr lang="sr-Cyrl-RS" sz="2400" b="1" dirty="0" smtClean="0"/>
              <a:t>челе и инсекти </a:t>
            </a:r>
            <a:r>
              <a:rPr lang="sr-Cyrl-RS" sz="2400" b="1" dirty="0" smtClean="0"/>
              <a:t>о</a:t>
            </a:r>
            <a:r>
              <a:rPr lang="en-US" sz="2400" b="1" dirty="0" err="1" smtClean="0"/>
              <a:t>прашују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биљке</a:t>
            </a:r>
            <a:r>
              <a:rPr lang="sr-Cyrl-RS" sz="2400" b="1" dirty="0" smtClean="0"/>
              <a:t>.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Птице и животиње </a:t>
            </a:r>
            <a:r>
              <a:rPr lang="en-US" sz="2400" b="1" dirty="0" err="1" smtClean="0"/>
              <a:t>разносе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семе</a:t>
            </a:r>
            <a:r>
              <a:rPr lang="sr-Cyrl-RS" sz="2400" b="1" dirty="0" smtClean="0"/>
              <a:t> </a:t>
            </a:r>
            <a:r>
              <a:rPr lang="sr-Cyrl-RS" sz="2400" b="1" dirty="0" smtClean="0"/>
              <a:t>и тако помажу размножавање биљака.</a:t>
            </a:r>
            <a:endParaRPr lang="en-US" sz="2400" b="1" dirty="0" smtClean="0"/>
          </a:p>
          <a:p>
            <a:endParaRPr lang="sr-Cyrl-R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Свет око нас- 6. 4. 2020. </vt:lpstr>
      <vt:lpstr>Веза биљака и животиња 8.4. 2020.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 око нас- 6. 4. 2020.</dc:title>
  <dc:creator>KORISNIK</dc:creator>
  <cp:lastModifiedBy>KORISNIK</cp:lastModifiedBy>
  <cp:revision>5</cp:revision>
  <dcterms:created xsi:type="dcterms:W3CDTF">2020-04-04T04:11:47Z</dcterms:created>
  <dcterms:modified xsi:type="dcterms:W3CDTF">2020-04-04T04:46:31Z</dcterms:modified>
</cp:coreProperties>
</file>