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1" d="100"/>
          <a:sy n="81" d="100"/>
        </p:scale>
        <p:origin x="-1242" y="-22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5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75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9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75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36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8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4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4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4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4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C257-4B01-4C16-BB01-DCF5147ABB4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F9F3D-7DB2-460A-AC19-E236229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9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295399"/>
          </a:xfrm>
        </p:spPr>
        <p:txBody>
          <a:bodyPr/>
          <a:lstStyle/>
          <a:p>
            <a:r>
              <a:rPr lang="sr-Cyrl-RS" dirty="0" smtClean="0"/>
              <a:t>ПРОМЕНЕ </a:t>
            </a:r>
            <a:r>
              <a:rPr lang="sr-Cyrl-RS" dirty="0" smtClean="0"/>
              <a:t>У ПРИРОДИ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Ђаци су на летњем распусту</a:t>
            </a:r>
            <a:endParaRPr lang="en-US" dirty="0"/>
          </a:p>
        </p:txBody>
      </p:sp>
      <p:pic>
        <p:nvPicPr>
          <p:cNvPr id="4" name="Picture 3" descr="Skolski-raspu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371600"/>
            <a:ext cx="6678075" cy="5005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ЈЕСЕН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У јесен има мање сунчеве топлоте. Често пада киша и дува ветар.</a:t>
            </a:r>
            <a:endParaRPr lang="en-US" dirty="0"/>
          </a:p>
        </p:txBody>
      </p:sp>
      <p:pic>
        <p:nvPicPr>
          <p:cNvPr id="5" name="Picture 4" descr="kise_jesenje_u_koprivni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438400"/>
            <a:ext cx="6096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Сазревају плодови у воћњаку, повртњаку и на </a:t>
            </a:r>
            <a:r>
              <a:rPr lang="sr-Cyrl-RS" dirty="0" smtClean="0"/>
              <a:t>њиви</a:t>
            </a:r>
            <a:endParaRPr lang="en-US" dirty="0"/>
          </a:p>
        </p:txBody>
      </p:sp>
      <p:pic>
        <p:nvPicPr>
          <p:cNvPr id="4" name="Picture 3" descr="download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1524000"/>
            <a:ext cx="4267201" cy="2747963"/>
          </a:xfrm>
          <a:prstGeom prst="rect">
            <a:avLst/>
          </a:prstGeom>
        </p:spPr>
      </p:pic>
      <p:pic>
        <p:nvPicPr>
          <p:cNvPr id="5" name="Picture 4" descr="Кромпир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524000"/>
            <a:ext cx="3881120" cy="27479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88112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419600"/>
            <a:ext cx="4267201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Неке птице одлазе у топлије крајеве</a:t>
            </a:r>
            <a:endParaRPr lang="en-US" dirty="0"/>
          </a:p>
        </p:txBody>
      </p:sp>
      <p:pic>
        <p:nvPicPr>
          <p:cNvPr id="4" name="Picture 3" descr="birds-216827_1280-e1448018855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924800" cy="457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Зими је обданица краћа, а ноћ дужа. Пада снег.</a:t>
            </a:r>
            <a:endParaRPr lang="en-US" dirty="0"/>
          </a:p>
        </p:txBody>
      </p:sp>
      <p:pic>
        <p:nvPicPr>
          <p:cNvPr id="4" name="Picture 3" descr="Depositphotos_58822525_s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09800"/>
            <a:ext cx="70104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Дрвеће је оголело</a:t>
            </a:r>
            <a:endParaRPr lang="en-US" dirty="0"/>
          </a:p>
        </p:txBody>
      </p:sp>
      <p:pic>
        <p:nvPicPr>
          <p:cNvPr id="4" name="Picture 3" descr="zima-lob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772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Животиње тешко проналазе храну</a:t>
            </a:r>
            <a:endParaRPr lang="en-US" dirty="0"/>
          </a:p>
        </p:txBody>
      </p:sp>
      <p:pic>
        <p:nvPicPr>
          <p:cNvPr id="4" name="Picture 3" descr="sh25685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6172200" cy="4405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Неке </a:t>
            </a:r>
            <a:r>
              <a:rPr lang="sr-Cyrl-RS" dirty="0" smtClean="0"/>
              <a:t>животиње преспавају зиму</a:t>
            </a:r>
            <a:endParaRPr lang="en-US" dirty="0"/>
          </a:p>
        </p:txBody>
      </p:sp>
      <p:pic>
        <p:nvPicPr>
          <p:cNvPr id="4" name="Picture 3" descr="bjo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731520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sr-Cyrl-RS" dirty="0" smtClean="0"/>
              <a:t>Људи </a:t>
            </a:r>
            <a:r>
              <a:rPr lang="sr-Cyrl-RS" dirty="0" smtClean="0"/>
              <a:t>се топлије облаче и греју своје куће</a:t>
            </a:r>
            <a:endParaRPr lang="en-US" dirty="0"/>
          </a:p>
        </p:txBody>
      </p:sp>
      <p:pic>
        <p:nvPicPr>
          <p:cNvPr id="4" name="Picture 3" descr="download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4343400" cy="3276600"/>
          </a:xfrm>
          <a:prstGeom prst="rect">
            <a:avLst/>
          </a:prstGeom>
        </p:spPr>
      </p:pic>
      <p:pic>
        <p:nvPicPr>
          <p:cNvPr id="5" name="Picture 4" descr="pechi-kamini_dlya_dachi_konstruktivnie_osobennosti_i_tonkosti_vib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981200"/>
            <a:ext cx="4038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природи се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током године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дешавају промене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се могу видети на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биљкама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животињама и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људима.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dišnja do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152400"/>
            <a:ext cx="8763001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ПРОЛЕЋЕ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562600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Природа се буди. Биљке се развијају.</a:t>
            </a:r>
            <a:endParaRPr lang="en-US" dirty="0"/>
          </a:p>
        </p:txBody>
      </p:sp>
      <p:pic>
        <p:nvPicPr>
          <p:cNvPr id="6" name="Picture 5" descr="pismeni-sastav-prolece-t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69879"/>
            <a:ext cx="7848600" cy="4659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None/>
            </a:pPr>
            <a:endParaRPr lang="sr-Cyrl-RS" dirty="0"/>
          </a:p>
          <a:p>
            <a:pPr algn="ctr">
              <a:buNone/>
            </a:pPr>
            <a:r>
              <a:rPr lang="sr-Cyrl-RS" dirty="0" smtClean="0"/>
              <a:t>Ласте </a:t>
            </a:r>
            <a:r>
              <a:rPr lang="sr-Cyrl-RS" dirty="0" smtClean="0"/>
              <a:t>и роде се враћају из топлијих крајева</a:t>
            </a:r>
            <a:endParaRPr lang="en-US" dirty="0"/>
          </a:p>
        </p:txBody>
      </p:sp>
      <p:pic>
        <p:nvPicPr>
          <p:cNvPr id="4" name="Picture 3" descr="download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" y="1676400"/>
            <a:ext cx="76200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У </a:t>
            </a:r>
            <a:r>
              <a:rPr lang="sr-Cyrl-RS" dirty="0" smtClean="0"/>
              <a:t>пролеће често пада киша.</a:t>
            </a:r>
            <a:endParaRPr lang="en-US" dirty="0"/>
          </a:p>
        </p:txBody>
      </p:sp>
      <p:pic>
        <p:nvPicPr>
          <p:cNvPr id="4" name="Picture 3" descr="download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543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ЛЕТО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sr-Cyrl-RS" dirty="0" smtClean="0"/>
              <a:t>Током лета обданице су дуге и топле. Сазрева неко воће и поврће.</a:t>
            </a:r>
            <a:endParaRPr lang="en-US" dirty="0"/>
          </a:p>
        </p:txBody>
      </p:sp>
      <p:pic>
        <p:nvPicPr>
          <p:cNvPr id="7" name="Picture 6" descr="download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647" y="2362200"/>
            <a:ext cx="3024554" cy="1743075"/>
          </a:xfrm>
          <a:prstGeom prst="rect">
            <a:avLst/>
          </a:prstGeom>
        </p:spPr>
      </p:pic>
      <p:pic>
        <p:nvPicPr>
          <p:cNvPr id="8" name="Picture 7" descr="download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362200"/>
            <a:ext cx="2438400" cy="1905000"/>
          </a:xfrm>
          <a:prstGeom prst="rect">
            <a:avLst/>
          </a:prstGeom>
        </p:spPr>
      </p:pic>
      <p:pic>
        <p:nvPicPr>
          <p:cNvPr id="9" name="Picture 8" descr="DSCN0155-600x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646" y="4343400"/>
            <a:ext cx="3024554" cy="2133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3048000" cy="231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Сазрева и жито</a:t>
            </a:r>
            <a:endParaRPr lang="en-US" dirty="0"/>
          </a:p>
        </p:txBody>
      </p:sp>
      <p:pic>
        <p:nvPicPr>
          <p:cNvPr id="4" name="Picture 3" descr="Psenica-2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772400" cy="512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Понекад пада јака киша праћена грмљавином</a:t>
            </a:r>
            <a:endParaRPr lang="en-US" dirty="0"/>
          </a:p>
        </p:txBody>
      </p:sp>
      <p:pic>
        <p:nvPicPr>
          <p:cNvPr id="4" name="Picture 3" descr="122512_sladjana-tanjug-jaroslav-pap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8915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129</Words>
  <Application>Microsoft Office PowerPoint</Application>
  <PresentationFormat>On-screen Show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Concourse</vt:lpstr>
      <vt:lpstr>Office Theme</vt:lpstr>
      <vt:lpstr>ПРОМЕНЕ У ПРИРОДИ</vt:lpstr>
      <vt:lpstr>У природи се током године дешавају промене. Oне се могу видети на биљкама, животињама и људима.</vt:lpstr>
      <vt:lpstr>PowerPoint Presentation</vt:lpstr>
      <vt:lpstr>ПРОЛЕЋЕ</vt:lpstr>
      <vt:lpstr>PowerPoint Presentation</vt:lpstr>
      <vt:lpstr>PowerPoint Presentation</vt:lpstr>
      <vt:lpstr>ЛЕТО</vt:lpstr>
      <vt:lpstr>PowerPoint Presentation</vt:lpstr>
      <vt:lpstr>PowerPoint Presentation</vt:lpstr>
      <vt:lpstr>PowerPoint Presentation</vt:lpstr>
      <vt:lpstr>ЈЕСЕН</vt:lpstr>
      <vt:lpstr>PowerPoint Presentation</vt:lpstr>
      <vt:lpstr>PowerPoint Presentation</vt:lpstr>
      <vt:lpstr>ЗИМА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ПРОМЕНЕ У ПРИРОДИ</dc:title>
  <dc:creator>KORISNIK</dc:creator>
  <cp:lastModifiedBy>KORISNIK</cp:lastModifiedBy>
  <cp:revision>16</cp:revision>
  <dcterms:created xsi:type="dcterms:W3CDTF">2020-05-06T18:04:29Z</dcterms:created>
  <dcterms:modified xsi:type="dcterms:W3CDTF">2020-05-07T07:49:59Z</dcterms:modified>
</cp:coreProperties>
</file>