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262F-9B30-498F-AB51-82E886640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3C0F-FC4B-4C28-BCED-117AAFA0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1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262F-9B30-498F-AB51-82E886640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3C0F-FC4B-4C28-BCED-117AAFA0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4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262F-9B30-498F-AB51-82E886640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3C0F-FC4B-4C28-BCED-117AAFA0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262F-9B30-498F-AB51-82E886640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3C0F-FC4B-4C28-BCED-117AAFA0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1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262F-9B30-498F-AB51-82E886640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3C0F-FC4B-4C28-BCED-117AAFA0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262F-9B30-498F-AB51-82E886640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3C0F-FC4B-4C28-BCED-117AAFA0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5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262F-9B30-498F-AB51-82E886640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3C0F-FC4B-4C28-BCED-117AAFA0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6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262F-9B30-498F-AB51-82E886640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3C0F-FC4B-4C28-BCED-117AAFA0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262F-9B30-498F-AB51-82E886640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3C0F-FC4B-4C28-BCED-117AAFA0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3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262F-9B30-498F-AB51-82E886640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3C0F-FC4B-4C28-BCED-117AAFA0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262F-9B30-498F-AB51-82E886640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3C0F-FC4B-4C28-BCED-117AAFA0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9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262F-9B30-498F-AB51-82E88664053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C3C0F-FC4B-4C28-BCED-117AAFA07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Промене при загревању и хлађење воде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а</a:t>
            </a:r>
            <a:r>
              <a:rPr lang="sr-Cyrl-RS" dirty="0" smtClean="0"/>
              <a:t>прил 2020.године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решоу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посуда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хладном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водом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поклопца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иста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таква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посуда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хладном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водом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поклопцем</a:t>
            </a:r>
            <a:r>
              <a:rPr lang="en-US" dirty="0"/>
              <a:t>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Када</a:t>
            </a:r>
            <a:r>
              <a:rPr lang="en-US" dirty="0"/>
              <a:t> </a:t>
            </a:r>
            <a:r>
              <a:rPr lang="en-US" dirty="0" err="1"/>
              <a:t>укључите</a:t>
            </a:r>
            <a:r>
              <a:rPr lang="en-US" dirty="0"/>
              <a:t> </a:t>
            </a:r>
            <a:r>
              <a:rPr lang="en-US" dirty="0" err="1"/>
              <a:t>решо</a:t>
            </a:r>
            <a:r>
              <a:rPr lang="en-US" dirty="0"/>
              <a:t>, </a:t>
            </a:r>
            <a:r>
              <a:rPr lang="en-US" dirty="0" err="1"/>
              <a:t>шта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дешава</a:t>
            </a:r>
            <a:r>
              <a:rPr lang="en-US" dirty="0"/>
              <a:t> </a:t>
            </a:r>
            <a:r>
              <a:rPr lang="en-US" dirty="0" err="1"/>
              <a:t>након</a:t>
            </a:r>
            <a:r>
              <a:rPr lang="en-US" dirty="0"/>
              <a:t> </a:t>
            </a:r>
            <a:r>
              <a:rPr lang="en-US" dirty="0" err="1"/>
              <a:t>неког</a:t>
            </a:r>
            <a:r>
              <a:rPr lang="en-US" dirty="0"/>
              <a:t> </a:t>
            </a:r>
            <a:r>
              <a:rPr lang="en-US" dirty="0" err="1"/>
              <a:t>времена</a:t>
            </a:r>
            <a:r>
              <a:rPr lang="en-US" dirty="0"/>
              <a:t>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r>
              <a:rPr lang="en-US" dirty="0" err="1"/>
              <a:t>Вода</a:t>
            </a:r>
            <a:r>
              <a:rPr lang="en-US" dirty="0"/>
              <a:t> </a:t>
            </a:r>
            <a:r>
              <a:rPr lang="en-US" dirty="0" err="1"/>
              <a:t>почиње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загрева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Када</a:t>
            </a:r>
            <a:r>
              <a:rPr lang="en-US" dirty="0"/>
              <a:t> </a:t>
            </a:r>
            <a:r>
              <a:rPr lang="en-US" dirty="0" err="1"/>
              <a:t>подигнете</a:t>
            </a:r>
            <a:r>
              <a:rPr lang="en-US" dirty="0"/>
              <a:t> </a:t>
            </a:r>
            <a:r>
              <a:rPr lang="en-US" dirty="0" err="1"/>
              <a:t>поклопац</a:t>
            </a:r>
            <a:r>
              <a:rPr lang="en-US" dirty="0"/>
              <a:t>, </a:t>
            </a:r>
            <a:r>
              <a:rPr lang="en-US" dirty="0" err="1"/>
              <a:t>шта</a:t>
            </a:r>
            <a:r>
              <a:rPr lang="en-US" dirty="0"/>
              <a:t> </a:t>
            </a:r>
            <a:r>
              <a:rPr lang="en-US" dirty="0" err="1"/>
              <a:t>примећујете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њему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Ситне капљице воде које се стварају због испаравања.</a:t>
            </a:r>
          </a:p>
          <a:p>
            <a:r>
              <a:rPr lang="ru-RU" dirty="0" smtClean="0"/>
              <a:t>Тај процес се назива КОНДЕНЗАЦИЈА. </a:t>
            </a:r>
          </a:p>
          <a:p>
            <a:r>
              <a:rPr lang="ru-RU" dirty="0" smtClean="0"/>
              <a:t>Стање воде где се водена пара претвара у капљице</a:t>
            </a:r>
            <a:endParaRPr lang="sr-Latn-RS" dirty="0" smtClean="0"/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</a:t>
            </a:r>
            <a:r>
              <a:rPr lang="ru-RU" dirty="0" smtClean="0"/>
              <a:t> ( течност)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45369"/>
            <a:ext cx="2514600" cy="263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Убаците</a:t>
            </a:r>
            <a:r>
              <a:rPr lang="en-US" dirty="0"/>
              <a:t> </a:t>
            </a:r>
            <a:r>
              <a:rPr lang="en-US" dirty="0" err="1"/>
              <a:t>термометре</a:t>
            </a:r>
            <a:r>
              <a:rPr lang="en-US" dirty="0"/>
              <a:t> у </a:t>
            </a:r>
            <a:r>
              <a:rPr lang="en-US" dirty="0" err="1"/>
              <a:t>обе</a:t>
            </a:r>
            <a:r>
              <a:rPr lang="en-US" dirty="0"/>
              <a:t> </a:t>
            </a:r>
            <a:r>
              <a:rPr lang="en-US" dirty="0" err="1" smtClean="0"/>
              <a:t>посуде</a:t>
            </a:r>
            <a:r>
              <a:rPr lang="sr-Latn-RS" dirty="0" smtClean="0"/>
              <a:t>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Шта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дешава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водом</a:t>
            </a:r>
            <a:r>
              <a:rPr lang="en-US" dirty="0"/>
              <a:t>, а </a:t>
            </a:r>
            <a:r>
              <a:rPr lang="en-US" dirty="0" err="1"/>
              <a:t>шта</a:t>
            </a:r>
            <a:r>
              <a:rPr lang="en-US" dirty="0"/>
              <a:t> </a:t>
            </a:r>
            <a:r>
              <a:rPr lang="en-US" dirty="0" err="1"/>
              <a:t>показује</a:t>
            </a:r>
            <a:r>
              <a:rPr lang="en-US" dirty="0"/>
              <a:t> </a:t>
            </a:r>
            <a:r>
              <a:rPr lang="en-US" dirty="0" err="1"/>
              <a:t>термометар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Која</a:t>
            </a:r>
            <a:r>
              <a:rPr lang="en-US" dirty="0"/>
              <a:t> </a:t>
            </a:r>
            <a:r>
              <a:rPr lang="en-US" dirty="0" err="1"/>
              <a:t>вода</a:t>
            </a:r>
            <a:r>
              <a:rPr lang="en-US" dirty="0"/>
              <a:t> </a:t>
            </a:r>
            <a:r>
              <a:rPr lang="en-US" dirty="0" err="1"/>
              <a:t>ће</a:t>
            </a:r>
            <a:r>
              <a:rPr lang="en-US" dirty="0"/>
              <a:t> </a:t>
            </a:r>
            <a:r>
              <a:rPr lang="en-US" dirty="0" err="1"/>
              <a:t>пре</a:t>
            </a:r>
            <a:r>
              <a:rPr lang="en-US" dirty="0"/>
              <a:t> </a:t>
            </a:r>
            <a:r>
              <a:rPr lang="en-US" dirty="0" err="1"/>
              <a:t>прокључати</a:t>
            </a:r>
            <a:r>
              <a:rPr lang="en-US" dirty="0"/>
              <a:t>,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поклопцем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њега</a:t>
            </a:r>
            <a:r>
              <a:rPr lang="en-US" dirty="0"/>
              <a:t> и </a:t>
            </a:r>
            <a:r>
              <a:rPr lang="en-US" dirty="0" err="1"/>
              <a:t>зашто</a:t>
            </a:r>
            <a:r>
              <a:rPr lang="en-US" dirty="0"/>
              <a:t>?</a:t>
            </a:r>
          </a:p>
          <a:p>
            <a:r>
              <a:rPr lang="en-US" dirty="0" err="1">
                <a:solidFill>
                  <a:srgbClr val="FF0000"/>
                </a:solidFill>
              </a:rPr>
              <a:t>Она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са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поклопцем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јер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је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пре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достигла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ту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температуру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 err="1"/>
              <a:t>Шта</a:t>
            </a:r>
            <a:r>
              <a:rPr lang="en-US" dirty="0"/>
              <a:t> </a:t>
            </a:r>
            <a:r>
              <a:rPr lang="en-US" dirty="0" err="1"/>
              <a:t>закључујете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b="1" dirty="0" err="1"/>
              <a:t>Закључак</a:t>
            </a:r>
            <a:r>
              <a:rPr lang="en-US" b="1" dirty="0"/>
              <a:t> </a:t>
            </a:r>
            <a:r>
              <a:rPr lang="sr-Latn-RS" b="1" dirty="0" smtClean="0"/>
              <a:t> :</a:t>
            </a:r>
            <a:r>
              <a:rPr lang="en-US" b="1" dirty="0" err="1" smtClean="0">
                <a:solidFill>
                  <a:srgbClr val="FF0000"/>
                </a:solidFill>
              </a:rPr>
              <a:t>Вода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кључа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на</a:t>
            </a:r>
            <a:r>
              <a:rPr lang="en-US" b="1" dirty="0">
                <a:solidFill>
                  <a:srgbClr val="FF0000"/>
                </a:solidFill>
              </a:rPr>
              <a:t> 100 </a:t>
            </a:r>
            <a:r>
              <a:rPr lang="en-US" b="1" dirty="0" err="1">
                <a:solidFill>
                  <a:srgbClr val="FF0000"/>
                </a:solidFill>
              </a:rPr>
              <a:t>степени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Лед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се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топи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на</a:t>
            </a:r>
            <a:r>
              <a:rPr lang="en-US" b="1" dirty="0">
                <a:solidFill>
                  <a:srgbClr val="FF0000"/>
                </a:solidFill>
              </a:rPr>
              <a:t> 0 </a:t>
            </a:r>
            <a:r>
              <a:rPr lang="en-US" b="1" dirty="0" err="1">
                <a:solidFill>
                  <a:srgbClr val="FF0000"/>
                </a:solidFill>
              </a:rPr>
              <a:t>степени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" name="image1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971800"/>
            <a:ext cx="2590800" cy="2438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1673" y="53894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/>
              <a:t>Стварају</a:t>
            </a:r>
            <a:r>
              <a:rPr lang="en-US" sz="2400" b="1" dirty="0"/>
              <a:t> </a:t>
            </a:r>
            <a:r>
              <a:rPr lang="en-US" sz="2400" b="1" dirty="0" err="1"/>
              <a:t>се</a:t>
            </a:r>
            <a:r>
              <a:rPr lang="en-US" sz="2400" b="1" dirty="0"/>
              <a:t> </a:t>
            </a:r>
            <a:r>
              <a:rPr lang="en-US" sz="2400" b="1" dirty="0" err="1"/>
              <a:t>мехурићи</a:t>
            </a:r>
            <a:r>
              <a:rPr lang="en-US" sz="2400" b="1" dirty="0"/>
              <a:t> и </a:t>
            </a:r>
            <a:r>
              <a:rPr lang="en-US" sz="2400" b="1" dirty="0" err="1"/>
              <a:t>вода</a:t>
            </a:r>
            <a:r>
              <a:rPr lang="en-US" sz="2400" b="1" dirty="0"/>
              <a:t> </a:t>
            </a:r>
            <a:r>
              <a:rPr lang="en-US" sz="2400" b="1" dirty="0" err="1"/>
              <a:t>почиње</a:t>
            </a:r>
            <a:r>
              <a:rPr lang="en-US" sz="2400" b="1" dirty="0"/>
              <a:t> </a:t>
            </a:r>
            <a:r>
              <a:rPr lang="en-US" sz="2400" b="1" dirty="0" err="1"/>
              <a:t>да</a:t>
            </a:r>
            <a:r>
              <a:rPr lang="en-US" sz="2400" b="1" dirty="0"/>
              <a:t> </a:t>
            </a:r>
            <a:r>
              <a:rPr lang="en-US" sz="2400" b="1" dirty="0" err="1"/>
              <a:t>кључа</a:t>
            </a:r>
            <a:r>
              <a:rPr lang="en-US" sz="2400" b="1" dirty="0"/>
              <a:t>. </a:t>
            </a:r>
            <a:r>
              <a:rPr lang="en-US" sz="2400" b="1" dirty="0" err="1"/>
              <a:t>Температура</a:t>
            </a:r>
            <a:endParaRPr lang="en-US" sz="2400" dirty="0"/>
          </a:p>
          <a:p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термометру</a:t>
            </a:r>
            <a:r>
              <a:rPr lang="en-US" sz="2400" b="1" dirty="0"/>
              <a:t> </a:t>
            </a:r>
            <a:r>
              <a:rPr lang="en-US" sz="2400" b="1" dirty="0" err="1"/>
              <a:t>расте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8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Да ли температура утиче на испаравање течности?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Ако поквасимо комадиће вате и ставимо их један на топао радијатор,а други на сто,који ће се пре осушити?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 smtClean="0">
                <a:solidFill>
                  <a:srgbClr val="FF0000"/>
                </a:solidFill>
              </a:rPr>
              <a:t>Температура утиче на брзину испаравања течности.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743200" cy="19812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2448877" cy="1684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00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Да ли све течности испаравају истом брзином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Покваси један комад вате  водом, а други потопи  у алкохол. Посматрај који ће се пре осушити?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 smtClean="0">
                <a:solidFill>
                  <a:srgbClr val="FF0000"/>
                </a:solidFill>
              </a:rPr>
              <a:t>Вода и друге течности испаравају различитом брзином.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37242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Проучите слику  и покушајте да процените да ли ће пре почети да испарава вода у широј, или у ужој посуди?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1828800"/>
            <a:ext cx="5867400" cy="228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79418" y="4248880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Испаравање је брже у широј посуди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8764" y="5105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На брзину испаравања течности утиче и величина слободне површине течности.(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зато је течност из тањира испарила пре него течност из чаше).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Хлађење утиче на промену стања течности.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Хлађењем течности се замрзавају и прелазе у чврсто стање.</a:t>
            </a:r>
          </a:p>
          <a:p>
            <a:r>
              <a:rPr lang="sr-Cyrl-RS" dirty="0" smtClean="0"/>
              <a:t>Што је нижа температура,брзина хлађења је већа.</a:t>
            </a:r>
          </a:p>
          <a:p>
            <a:r>
              <a:rPr lang="sr-Cyrl-RS" dirty="0" smtClean="0"/>
              <a:t>Направи експеримент, тако што ћеш у посуду за лед сипати : воду,уље и сирће.Стави посуду за лед у замрзивач сат времена.Шта се догодило?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Cyrl-RS" dirty="0" smtClean="0"/>
              <a:t>Запис у свесци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- Промене при загревању и хлађење воде</a:t>
            </a:r>
          </a:p>
          <a:p>
            <a:pPr marL="0" indent="0">
              <a:buNone/>
            </a:pPr>
            <a:r>
              <a:rPr lang="sr-Cyrl-CS" dirty="0" smtClean="0"/>
              <a:t>-Течности </a:t>
            </a:r>
            <a:r>
              <a:rPr lang="sr-Cyrl-CS" dirty="0"/>
              <a:t>мењају своје агрегатно стање при загревању или хлађењу. </a:t>
            </a:r>
            <a:endParaRPr lang="sr-Cyrl-CS" dirty="0" smtClean="0"/>
          </a:p>
          <a:p>
            <a:pPr marL="0" indent="0">
              <a:buNone/>
            </a:pPr>
            <a:r>
              <a:rPr lang="sr-Cyrl-CS" dirty="0" smtClean="0"/>
              <a:t>-Са </a:t>
            </a:r>
            <a:r>
              <a:rPr lang="sr-Cyrl-CS" dirty="0"/>
              <a:t>повећањем температуре течности брже испаравају, а неке испаравају и без загревања. </a:t>
            </a:r>
            <a:endParaRPr lang="sr-Cyrl-CS" dirty="0" smtClean="0"/>
          </a:p>
          <a:p>
            <a:pPr marL="0" indent="0">
              <a:buNone/>
            </a:pPr>
            <a:r>
              <a:rPr lang="sr-Cyrl-CS" dirty="0" smtClean="0"/>
              <a:t>-На </a:t>
            </a:r>
            <a:r>
              <a:rPr lang="sr-Cyrl-CS" dirty="0"/>
              <a:t>брзину испаравања утиче и слободна површина течности.</a:t>
            </a:r>
            <a:endParaRPr lang="en-US" dirty="0"/>
          </a:p>
          <a:p>
            <a:pPr marL="0" indent="0">
              <a:buNone/>
            </a:pPr>
            <a:r>
              <a:rPr lang="sr-Cyrl-RS" dirty="0" smtClean="0"/>
              <a:t>-Приликом хлађења течности прелазе у чврсто стање.</a:t>
            </a:r>
          </a:p>
          <a:p>
            <a:pPr marL="0" indent="0">
              <a:buNone/>
            </a:pPr>
            <a:r>
              <a:rPr lang="sr-Cyrl-RS" dirty="0" smtClean="0"/>
              <a:t>-Брзина хлађења свих течности је различита.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377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Промене при загревању и хлађење воде</vt:lpstr>
      <vt:lpstr>На решоу је посуда са хладном водом без поклопца и иста таква посуда са хладном водом и поклопцем. </vt:lpstr>
      <vt:lpstr>Убаците термометре у обе посуде!</vt:lpstr>
      <vt:lpstr>Да ли температура утиче на испаравање течности?</vt:lpstr>
      <vt:lpstr>Да ли све течности испаравају истом брзином ?</vt:lpstr>
      <vt:lpstr> Проучите слику  и покушајте да процените да ли ће пре почети да испарава вода у широј, или у ужој посуди?</vt:lpstr>
      <vt:lpstr>Хлађење утиче на промену стања течности.</vt:lpstr>
      <vt:lpstr>Запис у свесци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Промене при загревању и хлађење воде</dc:title>
  <dc:creator>korisnik</dc:creator>
  <cp:lastModifiedBy>korisnik</cp:lastModifiedBy>
  <cp:revision>6</cp:revision>
  <dcterms:created xsi:type="dcterms:W3CDTF">2020-04-06T19:20:14Z</dcterms:created>
  <dcterms:modified xsi:type="dcterms:W3CDTF">2020-04-06T20:19:55Z</dcterms:modified>
</cp:coreProperties>
</file>