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Наслов слајд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аслов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r-Cyrl-CS" smtClean="0"/>
              <a:t>Кликните и уредите наслов мастерa</a:t>
            </a:r>
            <a:endParaRPr kumimoji="0" lang="en-US"/>
          </a:p>
        </p:txBody>
      </p:sp>
      <p:sp>
        <p:nvSpPr>
          <p:cNvPr id="9" name="Поднаслов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r-Cyrl-CS" smtClean="0"/>
              <a:t>Кликните и уредите стил поднаслова мастера</a:t>
            </a:r>
            <a:endParaRPr kumimoji="0" lang="en-US"/>
          </a:p>
        </p:txBody>
      </p:sp>
      <p:sp>
        <p:nvSpPr>
          <p:cNvPr id="28" name="Чувар места за датум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CA37F35-8FC6-4CAD-8329-1E6F099A87FB}" type="datetimeFigureOut">
              <a:rPr lang="sr-Latn-CS" smtClean="0"/>
              <a:t>19.4.2020</a:t>
            </a:fld>
            <a:endParaRPr lang="sr-Latn-CS"/>
          </a:p>
        </p:txBody>
      </p:sp>
      <p:sp>
        <p:nvSpPr>
          <p:cNvPr id="17" name="Чувар места за подножје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r-Latn-CS"/>
          </a:p>
        </p:txBody>
      </p:sp>
      <p:sp>
        <p:nvSpPr>
          <p:cNvPr id="10" name="Правоугао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угао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авоугао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авоугао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а линија спајања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ава линија спајања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ава линија спајања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ава линија спајања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ава линија спајања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ава линија спајања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авоугао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Чувар места за број слај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1286E9D-E214-429C-ADF9-B6FA278D68D3}" type="slidenum">
              <a:rPr lang="sr-Latn-CS" smtClean="0"/>
              <a:t>‹#›</a:t>
            </a:fld>
            <a:endParaRPr lang="sr-Latn-C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Cyrl-CS" smtClean="0"/>
              <a:t>Кликните и уредите наслов мастерa</a:t>
            </a:r>
            <a:endParaRPr kumimoji="0" lang="en-U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r-Cyrl-CS" smtClean="0"/>
              <a:t>Кликните и уредите стилове текста мастера</a:t>
            </a:r>
          </a:p>
          <a:p>
            <a:pPr lvl="1" eaLnBrk="1" latinLnBrk="0" hangingPunct="1"/>
            <a:r>
              <a:rPr lang="sr-Cyrl-CS" smtClean="0"/>
              <a:t>Други ниво</a:t>
            </a:r>
          </a:p>
          <a:p>
            <a:pPr lvl="2" eaLnBrk="1" latinLnBrk="0" hangingPunct="1"/>
            <a:r>
              <a:rPr lang="sr-Cyrl-CS" smtClean="0"/>
              <a:t>Трећи ниво</a:t>
            </a:r>
          </a:p>
          <a:p>
            <a:pPr lvl="3" eaLnBrk="1" latinLnBrk="0" hangingPunct="1"/>
            <a:r>
              <a:rPr lang="sr-Cyrl-CS" smtClean="0"/>
              <a:t>Четврти ниво</a:t>
            </a:r>
          </a:p>
          <a:p>
            <a:pPr lvl="4" eaLnBrk="1" latinLnBrk="0" hangingPunct="1"/>
            <a:r>
              <a:rPr lang="sr-Cyrl-CS" smtClean="0"/>
              <a:t>Пети ниво</a:t>
            </a:r>
            <a:endParaRPr kumimoji="0" lang="en-U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7F35-8FC6-4CAD-8329-1E6F099A87FB}" type="datetimeFigureOut">
              <a:rPr lang="sr-Latn-CS" smtClean="0"/>
              <a:t>19.4.2020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6E9D-E214-429C-ADF9-B6FA278D68D3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r-Cyrl-CS" smtClean="0"/>
              <a:t>Кликните и уредите наслов мастерa</a:t>
            </a:r>
            <a:endParaRPr kumimoji="0" lang="en-U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r-Cyrl-CS" smtClean="0"/>
              <a:t>Кликните и уредите стилове текста мастера</a:t>
            </a:r>
          </a:p>
          <a:p>
            <a:pPr lvl="1" eaLnBrk="1" latinLnBrk="0" hangingPunct="1"/>
            <a:r>
              <a:rPr lang="sr-Cyrl-CS" smtClean="0"/>
              <a:t>Други ниво</a:t>
            </a:r>
          </a:p>
          <a:p>
            <a:pPr lvl="2" eaLnBrk="1" latinLnBrk="0" hangingPunct="1"/>
            <a:r>
              <a:rPr lang="sr-Cyrl-CS" smtClean="0"/>
              <a:t>Трећи ниво</a:t>
            </a:r>
          </a:p>
          <a:p>
            <a:pPr lvl="3" eaLnBrk="1" latinLnBrk="0" hangingPunct="1"/>
            <a:r>
              <a:rPr lang="sr-Cyrl-CS" smtClean="0"/>
              <a:t>Четврти ниво</a:t>
            </a:r>
          </a:p>
          <a:p>
            <a:pPr lvl="4" eaLnBrk="1" latinLnBrk="0" hangingPunct="1"/>
            <a:r>
              <a:rPr lang="sr-Cyrl-CS" smtClean="0"/>
              <a:t>Пети ниво</a:t>
            </a:r>
            <a:endParaRPr kumimoji="0" lang="en-U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7F35-8FC6-4CAD-8329-1E6F099A87FB}" type="datetimeFigureOut">
              <a:rPr lang="sr-Latn-CS" smtClean="0"/>
              <a:t>19.4.2020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6E9D-E214-429C-ADF9-B6FA278D68D3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Cyrl-CS" smtClean="0"/>
              <a:t>Кликните и уредите наслов мастерa</a:t>
            </a:r>
            <a:endParaRPr kumimoji="0" lang="en-US"/>
          </a:p>
        </p:txBody>
      </p:sp>
      <p:sp>
        <p:nvSpPr>
          <p:cNvPr id="8" name="Чувар места за садржај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r-Cyrl-CS" smtClean="0"/>
              <a:t>Кликните и уредите стилове текста мастера</a:t>
            </a:r>
          </a:p>
          <a:p>
            <a:pPr lvl="1" eaLnBrk="1" latinLnBrk="0" hangingPunct="1"/>
            <a:r>
              <a:rPr lang="sr-Cyrl-CS" smtClean="0"/>
              <a:t>Други ниво</a:t>
            </a:r>
          </a:p>
          <a:p>
            <a:pPr lvl="2" eaLnBrk="1" latinLnBrk="0" hangingPunct="1"/>
            <a:r>
              <a:rPr lang="sr-Cyrl-CS" smtClean="0"/>
              <a:t>Трећи ниво</a:t>
            </a:r>
          </a:p>
          <a:p>
            <a:pPr lvl="3" eaLnBrk="1" latinLnBrk="0" hangingPunct="1"/>
            <a:r>
              <a:rPr lang="sr-Cyrl-CS" smtClean="0"/>
              <a:t>Четврти ниво</a:t>
            </a:r>
          </a:p>
          <a:p>
            <a:pPr lvl="4" eaLnBrk="1" latinLnBrk="0" hangingPunct="1"/>
            <a:r>
              <a:rPr lang="sr-Cyrl-CS" smtClean="0"/>
              <a:t>Пети ниво</a:t>
            </a:r>
            <a:endParaRPr kumimoji="0" lang="en-U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CA37F35-8FC6-4CAD-8329-1E6F099A87FB}" type="datetimeFigureOut">
              <a:rPr lang="sr-Latn-CS" smtClean="0"/>
              <a:t>19.4.2020</a:t>
            </a:fld>
            <a:endParaRPr lang="sr-Latn-CS"/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286E9D-E214-429C-ADF9-B6FA278D68D3}" type="slidenum">
              <a:rPr lang="sr-Latn-CS" smtClean="0"/>
              <a:t>‹#›</a:t>
            </a:fld>
            <a:endParaRPr lang="sr-Latn-CS"/>
          </a:p>
        </p:txBody>
      </p:sp>
      <p:sp>
        <p:nvSpPr>
          <p:cNvPr id="10" name="Чувар места за подножје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ље одељк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r-Cyrl-CS" smtClean="0"/>
              <a:t>Кликните и уредите наслов мастерa</a:t>
            </a:r>
            <a:endParaRPr kumimoji="0" lang="en-U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r-Cyrl-CS" smtClean="0"/>
              <a:t>Кликните и уредите стилове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CA37F35-8FC6-4CAD-8329-1E6F099A87FB}" type="datetimeFigureOut">
              <a:rPr lang="sr-Latn-CS" smtClean="0"/>
              <a:t>19.4.2020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r-Latn-CS"/>
          </a:p>
        </p:txBody>
      </p:sp>
      <p:sp>
        <p:nvSpPr>
          <p:cNvPr id="9" name="Правоугао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авоугао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угао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угао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а линија спајања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ава линија спајања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ава линија спајања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ава линија спајања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ава линија спајања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авоугао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ава линија спајања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1286E9D-E214-429C-ADF9-B6FA278D68D3}" type="slidenum">
              <a:rPr lang="sr-Latn-CS" smtClean="0"/>
              <a:t>‹#›</a:t>
            </a:fld>
            <a:endParaRPr lang="sr-Latn-C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Cyrl-CS" smtClean="0"/>
              <a:t>Кликните и уредите наслов мастерa</a:t>
            </a:r>
            <a:endParaRPr kumimoji="0" lang="en-U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7F35-8FC6-4CAD-8329-1E6F099A87FB}" type="datetimeFigureOut">
              <a:rPr lang="sr-Latn-CS" smtClean="0"/>
              <a:t>19.4.2020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6E9D-E214-429C-ADF9-B6FA278D68D3}" type="slidenum">
              <a:rPr lang="sr-Latn-CS" smtClean="0"/>
              <a:t>‹#›</a:t>
            </a:fld>
            <a:endParaRPr lang="sr-Latn-CS"/>
          </a:p>
        </p:txBody>
      </p:sp>
      <p:sp>
        <p:nvSpPr>
          <p:cNvPr id="9" name="Чувар места за садржај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r-Cyrl-CS" smtClean="0"/>
              <a:t>Кликните и уредите стилове текста мастера</a:t>
            </a:r>
          </a:p>
          <a:p>
            <a:pPr lvl="1" eaLnBrk="1" latinLnBrk="0" hangingPunct="1"/>
            <a:r>
              <a:rPr lang="sr-Cyrl-CS" smtClean="0"/>
              <a:t>Други ниво</a:t>
            </a:r>
          </a:p>
          <a:p>
            <a:pPr lvl="2" eaLnBrk="1" latinLnBrk="0" hangingPunct="1"/>
            <a:r>
              <a:rPr lang="sr-Cyrl-CS" smtClean="0"/>
              <a:t>Трећи ниво</a:t>
            </a:r>
          </a:p>
          <a:p>
            <a:pPr lvl="3" eaLnBrk="1" latinLnBrk="0" hangingPunct="1"/>
            <a:r>
              <a:rPr lang="sr-Cyrl-CS" smtClean="0"/>
              <a:t>Четврти ниво</a:t>
            </a:r>
          </a:p>
          <a:p>
            <a:pPr lvl="4" eaLnBrk="1" latinLnBrk="0" hangingPunct="1"/>
            <a:r>
              <a:rPr lang="sr-Cyrl-CS" smtClean="0"/>
              <a:t>Пети ниво</a:t>
            </a:r>
            <a:endParaRPr kumimoji="0" lang="en-US"/>
          </a:p>
        </p:txBody>
      </p:sp>
      <p:sp>
        <p:nvSpPr>
          <p:cNvPr id="11" name="Чувар места за садржај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r-Cyrl-CS" smtClean="0"/>
              <a:t>Кликните и уредите стилове текста мастера</a:t>
            </a:r>
          </a:p>
          <a:p>
            <a:pPr lvl="1" eaLnBrk="1" latinLnBrk="0" hangingPunct="1"/>
            <a:r>
              <a:rPr lang="sr-Cyrl-CS" smtClean="0"/>
              <a:t>Други ниво</a:t>
            </a:r>
          </a:p>
          <a:p>
            <a:pPr lvl="2" eaLnBrk="1" latinLnBrk="0" hangingPunct="1"/>
            <a:r>
              <a:rPr lang="sr-Cyrl-CS" smtClean="0"/>
              <a:t>Трећи ниво</a:t>
            </a:r>
          </a:p>
          <a:p>
            <a:pPr lvl="3" eaLnBrk="1" latinLnBrk="0" hangingPunct="1"/>
            <a:r>
              <a:rPr lang="sr-Cyrl-CS" smtClean="0"/>
              <a:t>Четврти ниво</a:t>
            </a:r>
          </a:p>
          <a:p>
            <a:pPr lvl="4" eaLnBrk="1" latinLnBrk="0" hangingPunct="1"/>
            <a:r>
              <a:rPr lang="sr-Cyrl-CS" smtClean="0"/>
              <a:t>Пети ниво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r-Cyrl-CS" smtClean="0"/>
              <a:t>Кликните и уредите наслов мастерa</a:t>
            </a:r>
            <a:endParaRPr kumimoji="0" lang="en-U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7F35-8FC6-4CAD-8329-1E6F099A87FB}" type="datetimeFigureOut">
              <a:rPr lang="sr-Latn-CS" smtClean="0"/>
              <a:t>19.4.2020</a:t>
            </a:fld>
            <a:endParaRPr lang="sr-Latn-CS"/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6E9D-E214-429C-ADF9-B6FA278D68D3}" type="slidenum">
              <a:rPr lang="sr-Latn-CS" smtClean="0"/>
              <a:t>‹#›</a:t>
            </a:fld>
            <a:endParaRPr lang="sr-Latn-CS"/>
          </a:p>
        </p:txBody>
      </p:sp>
      <p:sp>
        <p:nvSpPr>
          <p:cNvPr id="11" name="Чувар места за садржај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r-Cyrl-CS" smtClean="0"/>
              <a:t>Кликните и уредите стилове текста мастера</a:t>
            </a:r>
          </a:p>
          <a:p>
            <a:pPr lvl="1" eaLnBrk="1" latinLnBrk="0" hangingPunct="1"/>
            <a:r>
              <a:rPr lang="sr-Cyrl-CS" smtClean="0"/>
              <a:t>Други ниво</a:t>
            </a:r>
          </a:p>
          <a:p>
            <a:pPr lvl="2" eaLnBrk="1" latinLnBrk="0" hangingPunct="1"/>
            <a:r>
              <a:rPr lang="sr-Cyrl-CS" smtClean="0"/>
              <a:t>Трећи ниво</a:t>
            </a:r>
          </a:p>
          <a:p>
            <a:pPr lvl="3" eaLnBrk="1" latinLnBrk="0" hangingPunct="1"/>
            <a:r>
              <a:rPr lang="sr-Cyrl-CS" smtClean="0"/>
              <a:t>Четврти ниво</a:t>
            </a:r>
          </a:p>
          <a:p>
            <a:pPr lvl="4" eaLnBrk="1" latinLnBrk="0" hangingPunct="1"/>
            <a:r>
              <a:rPr lang="sr-Cyrl-CS" smtClean="0"/>
              <a:t>Пети ниво</a:t>
            </a:r>
            <a:endParaRPr kumimoji="0" lang="en-US"/>
          </a:p>
        </p:txBody>
      </p:sp>
      <p:sp>
        <p:nvSpPr>
          <p:cNvPr id="13" name="Чувар места за садржај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r-Cyrl-CS" smtClean="0"/>
              <a:t>Кликните и уредите стилове текста мастера</a:t>
            </a:r>
          </a:p>
          <a:p>
            <a:pPr lvl="1" eaLnBrk="1" latinLnBrk="0" hangingPunct="1"/>
            <a:r>
              <a:rPr lang="sr-Cyrl-CS" smtClean="0"/>
              <a:t>Други ниво</a:t>
            </a:r>
          </a:p>
          <a:p>
            <a:pPr lvl="2" eaLnBrk="1" latinLnBrk="0" hangingPunct="1"/>
            <a:r>
              <a:rPr lang="sr-Cyrl-CS" smtClean="0"/>
              <a:t>Трећи ниво</a:t>
            </a:r>
          </a:p>
          <a:p>
            <a:pPr lvl="3" eaLnBrk="1" latinLnBrk="0" hangingPunct="1"/>
            <a:r>
              <a:rPr lang="sr-Cyrl-CS" smtClean="0"/>
              <a:t>Четврти ниво</a:t>
            </a:r>
          </a:p>
          <a:p>
            <a:pPr lvl="4" eaLnBrk="1" latinLnBrk="0" hangingPunct="1"/>
            <a:r>
              <a:rPr lang="sr-Cyrl-CS" smtClean="0"/>
              <a:t>Пети ниво</a:t>
            </a:r>
            <a:endParaRPr kumimoji="0" lang="en-US"/>
          </a:p>
        </p:txBody>
      </p:sp>
      <p:sp>
        <p:nvSpPr>
          <p:cNvPr id="12" name="Чувар места за 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r-Cyrl-CS" smtClean="0"/>
              <a:t>Кликните и уредите стилове текста мастера</a:t>
            </a:r>
          </a:p>
        </p:txBody>
      </p:sp>
      <p:sp>
        <p:nvSpPr>
          <p:cNvPr id="14" name="Чувар места за 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r-Cyrl-CS" smtClean="0"/>
              <a:t>Кликните и уредите стилове текста мастера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Cyrl-CS" smtClean="0"/>
              <a:t>Кликните и уредите наслов мастерa</a:t>
            </a:r>
            <a:endParaRPr kumimoji="0" lang="en-US"/>
          </a:p>
        </p:txBody>
      </p:sp>
      <p:sp>
        <p:nvSpPr>
          <p:cNvPr id="6" name="Чувар места за датум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CA37F35-8FC6-4CAD-8329-1E6F099A87FB}" type="datetimeFigureOut">
              <a:rPr lang="sr-Latn-CS" smtClean="0"/>
              <a:t>19.4.2020</a:t>
            </a:fld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286E9D-E214-429C-ADF9-B6FA278D68D3}" type="slidenum">
              <a:rPr lang="sr-Latn-CS" smtClean="0"/>
              <a:t>‹#›</a:t>
            </a:fld>
            <a:endParaRPr lang="sr-Latn-CS"/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37F35-8FC6-4CAD-8329-1E6F099A87FB}" type="datetimeFigureOut">
              <a:rPr lang="sr-Latn-CS" smtClean="0"/>
              <a:t>19.4.2020</a:t>
            </a:fld>
            <a:endParaRPr lang="sr-Latn-CS"/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86E9D-E214-429C-ADF9-B6FA278D68D3}" type="slidenum">
              <a:rPr lang="sr-Latn-CS" smtClean="0"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адржај са натписом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ава линија спајања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r-Cyrl-CS" smtClean="0"/>
              <a:t>Кликните и уредите наслов мастерa</a:t>
            </a:r>
            <a:endParaRPr kumimoji="0" lang="en-U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r-Cyrl-CS" smtClean="0"/>
              <a:t>Кликните и уредите стилове текста мастера</a:t>
            </a:r>
          </a:p>
        </p:txBody>
      </p:sp>
      <p:sp>
        <p:nvSpPr>
          <p:cNvPr id="8" name="Права линија спајања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ава линија спајања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ава линија спајања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авоугао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а линија спајања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Чувар места за садржај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r-Cyrl-CS" smtClean="0"/>
              <a:t>Кликните и уредите стилове текста мастера</a:t>
            </a:r>
          </a:p>
          <a:p>
            <a:pPr lvl="1" eaLnBrk="1" latinLnBrk="0" hangingPunct="1"/>
            <a:r>
              <a:rPr lang="sr-Cyrl-CS" smtClean="0"/>
              <a:t>Други ниво</a:t>
            </a:r>
          </a:p>
          <a:p>
            <a:pPr lvl="2" eaLnBrk="1" latinLnBrk="0" hangingPunct="1"/>
            <a:r>
              <a:rPr lang="sr-Cyrl-CS" smtClean="0"/>
              <a:t>Трећи ниво</a:t>
            </a:r>
          </a:p>
          <a:p>
            <a:pPr lvl="3" eaLnBrk="1" latinLnBrk="0" hangingPunct="1"/>
            <a:r>
              <a:rPr lang="sr-Cyrl-CS" smtClean="0"/>
              <a:t>Четврти ниво</a:t>
            </a:r>
          </a:p>
          <a:p>
            <a:pPr lvl="4" eaLnBrk="1" latinLnBrk="0" hangingPunct="1"/>
            <a:r>
              <a:rPr lang="sr-Cyrl-CS" smtClean="0"/>
              <a:t>Пети ниво</a:t>
            </a:r>
            <a:endParaRPr kumimoji="0" lang="en-US"/>
          </a:p>
        </p:txBody>
      </p:sp>
      <p:sp>
        <p:nvSpPr>
          <p:cNvPr id="21" name="Чувар места за датум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CA37F35-8FC6-4CAD-8329-1E6F099A87FB}" type="datetimeFigureOut">
              <a:rPr lang="sr-Latn-CS" smtClean="0"/>
              <a:t>19.4.2020</a:t>
            </a:fld>
            <a:endParaRPr lang="sr-Latn-CS"/>
          </a:p>
        </p:txBody>
      </p:sp>
      <p:sp>
        <p:nvSpPr>
          <p:cNvPr id="22" name="Чувар места за број слај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286E9D-E214-429C-ADF9-B6FA278D68D3}" type="slidenum">
              <a:rPr lang="sr-Latn-CS" smtClean="0"/>
              <a:t>‹#›</a:t>
            </a:fld>
            <a:endParaRPr lang="sr-Latn-CS"/>
          </a:p>
        </p:txBody>
      </p:sp>
      <p:sp>
        <p:nvSpPr>
          <p:cNvPr id="23" name="Чувар места за подножје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r-Latn-C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а линија спајања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r-Cyrl-CS" smtClean="0"/>
              <a:t>Кликните и уредите наслов мастерa</a:t>
            </a:r>
            <a:endParaRPr kumimoji="0" lang="en-U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r-Cyrl-CS" smtClean="0"/>
              <a:t>Кликните на икону да бисте додали слику</a:t>
            </a:r>
            <a:endParaRPr kumimoji="0" lang="en-US" dirty="0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r-Cyrl-CS" smtClean="0"/>
              <a:t>Кликните и уредите стилове текста мастера</a:t>
            </a:r>
          </a:p>
        </p:txBody>
      </p:sp>
      <p:sp>
        <p:nvSpPr>
          <p:cNvPr id="10" name="Права линија спајања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авоугао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а линија спајања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ава линија спајања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ава линија спајања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Чувар места за датум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CA37F35-8FC6-4CAD-8329-1E6F099A87FB}" type="datetimeFigureOut">
              <a:rPr lang="sr-Latn-CS" smtClean="0"/>
              <a:t>19.4.2020</a:t>
            </a:fld>
            <a:endParaRPr lang="sr-Latn-CS"/>
          </a:p>
        </p:txBody>
      </p:sp>
      <p:sp>
        <p:nvSpPr>
          <p:cNvPr id="18" name="Чувар места за број слај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286E9D-E214-429C-ADF9-B6FA278D68D3}" type="slidenum">
              <a:rPr lang="sr-Latn-CS" smtClean="0"/>
              <a:t>‹#›</a:t>
            </a:fld>
            <a:endParaRPr lang="sr-Latn-CS"/>
          </a:p>
        </p:txBody>
      </p:sp>
      <p:sp>
        <p:nvSpPr>
          <p:cNvPr id="21" name="Чувар места за подножје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ава линија спајања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Чувар места за наслов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r-Cyrl-CS" smtClean="0"/>
              <a:t>Кликните и уредите наслов мастерa</a:t>
            </a:r>
            <a:endParaRPr kumimoji="0" lang="en-US"/>
          </a:p>
        </p:txBody>
      </p:sp>
      <p:sp>
        <p:nvSpPr>
          <p:cNvPr id="13" name="Чувар места за 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r-Cyrl-CS" smtClean="0"/>
              <a:t>Кликните и уредите стилове текста мастера</a:t>
            </a:r>
          </a:p>
          <a:p>
            <a:pPr lvl="1" eaLnBrk="1" latinLnBrk="0" hangingPunct="1"/>
            <a:r>
              <a:rPr kumimoji="0" lang="sr-Cyrl-CS" smtClean="0"/>
              <a:t>Други ниво</a:t>
            </a:r>
          </a:p>
          <a:p>
            <a:pPr lvl="2" eaLnBrk="1" latinLnBrk="0" hangingPunct="1"/>
            <a:r>
              <a:rPr kumimoji="0" lang="sr-Cyrl-CS" smtClean="0"/>
              <a:t>Трећи ниво</a:t>
            </a:r>
          </a:p>
          <a:p>
            <a:pPr lvl="3" eaLnBrk="1" latinLnBrk="0" hangingPunct="1"/>
            <a:r>
              <a:rPr kumimoji="0" lang="sr-Cyrl-CS" smtClean="0"/>
              <a:t>Четврти ниво</a:t>
            </a:r>
          </a:p>
          <a:p>
            <a:pPr lvl="4" eaLnBrk="1" latinLnBrk="0" hangingPunct="1"/>
            <a:r>
              <a:rPr kumimoji="0" lang="sr-Cyrl-CS" smtClean="0"/>
              <a:t>Пети ниво</a:t>
            </a:r>
            <a:endParaRPr kumimoji="0" lang="en-US"/>
          </a:p>
        </p:txBody>
      </p:sp>
      <p:sp>
        <p:nvSpPr>
          <p:cNvPr id="14" name="Чувар места за датум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CA37F35-8FC6-4CAD-8329-1E6F099A87FB}" type="datetimeFigureOut">
              <a:rPr lang="sr-Latn-CS" smtClean="0"/>
              <a:t>19.4.2020</a:t>
            </a:fld>
            <a:endParaRPr lang="sr-Latn-CS"/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r-Latn-CS"/>
          </a:p>
        </p:txBody>
      </p:sp>
      <p:sp>
        <p:nvSpPr>
          <p:cNvPr id="7" name="Права линија спајања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ава линија спајања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авоугао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а линија спајања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Чувар места за број слај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1286E9D-E214-429C-ADF9-B6FA278D68D3}" type="slidenum">
              <a:rPr lang="sr-Latn-CS" smtClean="0"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b="1" dirty="0" smtClean="0"/>
              <a:t>Обољења и нега органа за излучивање</a:t>
            </a:r>
            <a:endParaRPr lang="sr-Latn-CS" b="1" dirty="0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C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CS" b="1" dirty="0" smtClean="0"/>
              <a:t>З</a:t>
            </a:r>
            <a:r>
              <a:rPr lang="sr-Cyrl-RS" b="1" dirty="0" smtClean="0"/>
              <a:t>апаљења</a:t>
            </a:r>
          </a:p>
          <a:p>
            <a:r>
              <a:rPr lang="sr-Cyrl-CS" b="1" dirty="0" smtClean="0"/>
              <a:t>У</a:t>
            </a:r>
            <a:r>
              <a:rPr lang="sr-Cyrl-RS" b="1" dirty="0" smtClean="0"/>
              <a:t>ремија</a:t>
            </a:r>
          </a:p>
          <a:p>
            <a:r>
              <a:rPr lang="sr-Cyrl-CS" b="1" dirty="0" smtClean="0"/>
              <a:t>П</a:t>
            </a:r>
            <a:r>
              <a:rPr lang="sr-Cyrl-RS" b="1" dirty="0" smtClean="0"/>
              <a:t>есак у органима за излучивање</a:t>
            </a:r>
          </a:p>
          <a:p>
            <a:r>
              <a:rPr lang="sr-Cyrl-CS" b="1" dirty="0" smtClean="0"/>
              <a:t>Р</a:t>
            </a:r>
            <a:r>
              <a:rPr lang="sr-Cyrl-RS" b="1" dirty="0" smtClean="0"/>
              <a:t>ак бубрега</a:t>
            </a:r>
          </a:p>
          <a:p>
            <a:r>
              <a:rPr lang="sr-Cyrl-CS" b="1" dirty="0" smtClean="0"/>
              <a:t>Р</a:t>
            </a:r>
            <a:r>
              <a:rPr lang="sr-Cyrl-RS" b="1" dirty="0" smtClean="0"/>
              <a:t>ак мокраћне бешике</a:t>
            </a:r>
            <a:endParaRPr lang="sr-Latn-C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Запаљења</a:t>
            </a:r>
            <a:endParaRPr lang="sr-Latn-CS" b="1" dirty="0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Настају услед бактеријских инфекција</a:t>
            </a:r>
            <a:endParaRPr lang="sr-Latn-CS" dirty="0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sr-Cyrl-RS" dirty="0" smtClean="0"/>
              <a:t>Бактерије доспевају  до бубрега из мокраћних путева</a:t>
            </a:r>
            <a:endParaRPr lang="sr-Latn-C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Уремија</a:t>
            </a:r>
            <a:endParaRPr lang="sr-Latn-CS" b="1" dirty="0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Обољење када долази до обољења бубрежног ткива и нагомилавања штетних продуката метаболизма</a:t>
            </a:r>
            <a:endParaRPr lang="sr-Latn-CS" dirty="0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sr-Cyrl-RS" dirty="0" smtClean="0"/>
              <a:t>Оболели морају да користе вештачки бубрег</a:t>
            </a:r>
          </a:p>
          <a:p>
            <a:r>
              <a:rPr lang="sr-Cyrl-RS" dirty="0" smtClean="0"/>
              <a:t>Оваква терапија се назива </a:t>
            </a:r>
            <a:r>
              <a:rPr lang="sr-Cyrl-RS" b="1" dirty="0" smtClean="0"/>
              <a:t>дијализа</a:t>
            </a:r>
            <a:endParaRPr lang="sr-Latn-CS" b="1" dirty="0"/>
          </a:p>
        </p:txBody>
      </p:sp>
      <p:pic>
        <p:nvPicPr>
          <p:cNvPr id="2050" name="Picture 2" descr="C:\Users\DELL\Desktop\prezentacije II godina\zatajenje-bubreg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4214818"/>
            <a:ext cx="3214688" cy="18070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Песак</a:t>
            </a:r>
            <a:r>
              <a:rPr lang="sr-Cyrl-RS" dirty="0" smtClean="0"/>
              <a:t> или </a:t>
            </a:r>
            <a:r>
              <a:rPr lang="sr-Cyrl-RS" b="1" dirty="0" smtClean="0"/>
              <a:t>камен </a:t>
            </a:r>
            <a:r>
              <a:rPr lang="sr-Cyrl-RS" dirty="0" smtClean="0"/>
              <a:t>у бубрегу</a:t>
            </a:r>
            <a:endParaRPr lang="sr-Latn-CS" dirty="0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Таложење минералних соли у бубрежној карлици,чашици,</a:t>
            </a:r>
          </a:p>
          <a:p>
            <a:pPr>
              <a:buNone/>
            </a:pPr>
            <a:r>
              <a:rPr lang="sr-Cyrl-RS" dirty="0" smtClean="0"/>
              <a:t>мокраћоводу или  бешици</a:t>
            </a:r>
            <a:endParaRPr lang="sr-Latn-CS" dirty="0"/>
          </a:p>
        </p:txBody>
      </p:sp>
      <p:pic>
        <p:nvPicPr>
          <p:cNvPr id="1026" name="Picture 2" descr="C:\Users\DELL\Desktop\prezentacije II godina\hqdefault (1)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 bwMode="auto">
          <a:xfrm>
            <a:off x="4270375" y="2514600"/>
            <a:ext cx="36576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b="1" dirty="0" smtClean="0"/>
              <a:t>Фактори</a:t>
            </a:r>
            <a:r>
              <a:rPr lang="sr-Cyrl-RS" dirty="0" smtClean="0"/>
              <a:t> </a:t>
            </a:r>
            <a:r>
              <a:rPr lang="sr-Cyrl-RS" b="1" dirty="0" smtClean="0"/>
              <a:t>који  доводе  до болести органа за излучивање</a:t>
            </a:r>
            <a:endParaRPr lang="sr-Latn-CS" b="1" dirty="0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CS" dirty="0" smtClean="0">
                <a:solidFill>
                  <a:srgbClr val="FF0000"/>
                </a:solidFill>
              </a:rPr>
              <a:t>П</a:t>
            </a:r>
            <a:r>
              <a:rPr lang="sr-Cyrl-RS" dirty="0" smtClean="0">
                <a:solidFill>
                  <a:srgbClr val="FF0000"/>
                </a:solidFill>
              </a:rPr>
              <a:t>рекомерно узимање соли и зачина у исхрани</a:t>
            </a:r>
          </a:p>
          <a:p>
            <a:r>
              <a:rPr lang="sr-Cyrl-CS" dirty="0" smtClean="0">
                <a:solidFill>
                  <a:srgbClr val="FF0000"/>
                </a:solidFill>
              </a:rPr>
              <a:t>А</a:t>
            </a:r>
            <a:r>
              <a:rPr lang="sr-Cyrl-RS" dirty="0" smtClean="0">
                <a:solidFill>
                  <a:srgbClr val="FF0000"/>
                </a:solidFill>
              </a:rPr>
              <a:t>лкохолна пића</a:t>
            </a:r>
          </a:p>
          <a:p>
            <a:r>
              <a:rPr lang="sr-Cyrl-CS" dirty="0" smtClean="0">
                <a:solidFill>
                  <a:srgbClr val="FF0000"/>
                </a:solidFill>
              </a:rPr>
              <a:t>Д</a:t>
            </a:r>
            <a:r>
              <a:rPr lang="sr-Cyrl-RS" dirty="0" smtClean="0">
                <a:solidFill>
                  <a:srgbClr val="FF0000"/>
                </a:solidFill>
              </a:rPr>
              <a:t>увански отрови</a:t>
            </a:r>
            <a:endParaRPr lang="sr-Latn-C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                     Домаћи задатак</a:t>
            </a:r>
            <a:endParaRPr lang="sr-Latn-CS" dirty="0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smtClean="0"/>
              <a:t>Запишите у свеске које су превентивне мере заштите органа за излучивање</a:t>
            </a:r>
            <a:endParaRPr lang="sr-Latn-C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риел">
  <a:themeElements>
    <a:clrScheme name="Скуп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риел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риел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</TotalTime>
  <Words>110</Words>
  <Application>Microsoft Office PowerPoint</Application>
  <PresentationFormat>Пројекција на екрану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Наслови слајдова</vt:lpstr>
      </vt:variant>
      <vt:variant>
        <vt:i4>7</vt:i4>
      </vt:variant>
    </vt:vector>
  </HeadingPairs>
  <TitlesOfParts>
    <vt:vector size="8" baseType="lpstr">
      <vt:lpstr>Ориел</vt:lpstr>
      <vt:lpstr>Обољења и нега органа за излучивање</vt:lpstr>
      <vt:lpstr>Слајд 2</vt:lpstr>
      <vt:lpstr>Запаљења</vt:lpstr>
      <vt:lpstr>Уремија</vt:lpstr>
      <vt:lpstr>Песак или камен у бубрегу</vt:lpstr>
      <vt:lpstr>Фактори који  доводе  до болести органа за излучивање</vt:lpstr>
      <vt:lpstr>                       Домаћи задатак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Обољења и нега органа за излучивање</dc:title>
  <dc:creator>DELL</dc:creator>
  <cp:lastModifiedBy>DELL</cp:lastModifiedBy>
  <cp:revision>5</cp:revision>
  <dcterms:created xsi:type="dcterms:W3CDTF">2020-04-19T11:12:07Z</dcterms:created>
  <dcterms:modified xsi:type="dcterms:W3CDTF">2020-04-19T11:54:30Z</dcterms:modified>
</cp:coreProperties>
</file>