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Наслов слајд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авоугао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авоугао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авоугао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авоугао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авоугао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Правоугаоник заобљених углова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Правоугаоник заобљених углова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авоугао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угао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угао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угао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Наслов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9" name="Поднаслов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r-Cyrl-CS" smtClean="0"/>
              <a:t>Кликните и уредите стил поднаслова мастера</a:t>
            </a:r>
            <a:endParaRPr kumimoji="0" lang="en-US"/>
          </a:p>
        </p:txBody>
      </p:sp>
      <p:sp>
        <p:nvSpPr>
          <p:cNvPr id="28" name="Чувар места за датум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17" name="Чувар места за подножје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29" name="Чувар места за број слај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Наслов и вертикалн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и наслов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и наслов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вертикални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слов и садржа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ље одељ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дату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5" name="Чувар места за подножје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6" name="Чувар места за број слај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садржај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еђењ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5" name="Чувар места за садржај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6" name="Чувар места за садржај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26" name="Чувар места за датум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27" name="Чувар места за број слај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  <p:sp>
        <p:nvSpPr>
          <p:cNvPr id="28" name="Чувар места за подножје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r-Latn-C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насл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датум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4" name="Чувар места за подножје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sr-Latn-CS"/>
          </a:p>
        </p:txBody>
      </p:sp>
      <p:sp>
        <p:nvSpPr>
          <p:cNvPr id="5" name="Чувар места за број слај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н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Чувар места за дату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4" name="Чувар места за број слај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адржај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4" name="Чувар места за садржај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lang="sr-Cyrl-CS" smtClean="0"/>
              <a:t>Други ниво</a:t>
            </a:r>
          </a:p>
          <a:p>
            <a:pPr lvl="2" eaLnBrk="1" latinLnBrk="0" hangingPunct="1"/>
            <a:r>
              <a:rPr lang="sr-Cyrl-CS" smtClean="0"/>
              <a:t>Трећи ниво</a:t>
            </a:r>
          </a:p>
          <a:p>
            <a:pPr lvl="3" eaLnBrk="1" latinLnBrk="0" hangingPunct="1"/>
            <a:r>
              <a:rPr lang="sr-Cyrl-CS" smtClean="0"/>
              <a:t>Четврти ниво</a:t>
            </a:r>
          </a:p>
          <a:p>
            <a:pPr lvl="4" eaLnBrk="1" latinLnBrk="0" hangingPunct="1"/>
            <a:r>
              <a:rPr lang="sr-Cyrl-CS" smtClean="0"/>
              <a:t>Пети ниво</a:t>
            </a:r>
            <a:endParaRPr kumimoji="0" lang="en-US"/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Слика са нат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3" name="Чувар места за слику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r-Cyrl-CS" smtClean="0"/>
              <a:t>Кликните на икону да бисте додали слику</a:t>
            </a:r>
            <a:endParaRPr kumimoji="0" lang="en-US" dirty="0"/>
          </a:p>
        </p:txBody>
      </p:sp>
      <p:sp>
        <p:nvSpPr>
          <p:cNvPr id="4" name="Чувар места за 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</p:txBody>
      </p:sp>
      <p:sp>
        <p:nvSpPr>
          <p:cNvPr id="5" name="Чувар места за дату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6" name="Чувар места за подножје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CS"/>
          </a:p>
        </p:txBody>
      </p:sp>
      <p:sp>
        <p:nvSpPr>
          <p:cNvPr id="7" name="Чувар места за број слај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авоугао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авоугао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авоугао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авоугао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авоугао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Правоугаоник заобљених углова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Правоугаоник заобљених углова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авоугао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авоугао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авоугао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авоугао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авоугао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авоугао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Чувар места за наслов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r-Cyrl-CS" smtClean="0"/>
              <a:t>Кликните и уредите наслов мастерa</a:t>
            </a:r>
            <a:endParaRPr kumimoji="0" lang="en-US"/>
          </a:p>
        </p:txBody>
      </p:sp>
      <p:sp>
        <p:nvSpPr>
          <p:cNvPr id="13" name="Чувар места за 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r-Cyrl-CS" smtClean="0"/>
              <a:t>Кликните и уредите стилове текста мастера</a:t>
            </a:r>
          </a:p>
          <a:p>
            <a:pPr lvl="1" eaLnBrk="1" latinLnBrk="0" hangingPunct="1"/>
            <a:r>
              <a:rPr kumimoji="0" lang="sr-Cyrl-CS" smtClean="0"/>
              <a:t>Други ниво</a:t>
            </a:r>
          </a:p>
          <a:p>
            <a:pPr lvl="2" eaLnBrk="1" latinLnBrk="0" hangingPunct="1"/>
            <a:r>
              <a:rPr kumimoji="0" lang="sr-Cyrl-CS" smtClean="0"/>
              <a:t>Трећи ниво</a:t>
            </a:r>
          </a:p>
          <a:p>
            <a:pPr lvl="3" eaLnBrk="1" latinLnBrk="0" hangingPunct="1"/>
            <a:r>
              <a:rPr kumimoji="0" lang="sr-Cyrl-CS" smtClean="0"/>
              <a:t>Четврти ниво</a:t>
            </a:r>
          </a:p>
          <a:p>
            <a:pPr lvl="4" eaLnBrk="1" latinLnBrk="0" hangingPunct="1"/>
            <a:r>
              <a:rPr kumimoji="0" lang="sr-Cyrl-CS" smtClean="0"/>
              <a:t>Пети ниво</a:t>
            </a:r>
            <a:endParaRPr kumimoji="0" lang="en-US"/>
          </a:p>
        </p:txBody>
      </p:sp>
      <p:sp>
        <p:nvSpPr>
          <p:cNvPr id="14" name="Чувар места за датум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003249DB-0DF2-44DA-ACEA-20253D3DCAD5}" type="datetimeFigureOut">
              <a:rPr lang="sr-Latn-CS" smtClean="0"/>
              <a:pPr/>
              <a:t>24.5.2020</a:t>
            </a:fld>
            <a:endParaRPr lang="sr-Latn-CS"/>
          </a:p>
        </p:txBody>
      </p:sp>
      <p:sp>
        <p:nvSpPr>
          <p:cNvPr id="3" name="Чувар места за подножје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sr-Latn-CS"/>
          </a:p>
        </p:txBody>
      </p:sp>
      <p:sp>
        <p:nvSpPr>
          <p:cNvPr id="23" name="Чувар места за број слај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C147422-D78E-4421-A4DE-B909B276B4A5}" type="slidenum">
              <a:rPr lang="sr-Latn-CS" smtClean="0"/>
              <a:pPr/>
              <a:t>‹#›</a:t>
            </a:fld>
            <a:endParaRPr lang="sr-Latn-C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Проблеми везани за период одрастања</a:t>
            </a:r>
            <a:br>
              <a:rPr lang="sr-Cyrl-RS" b="1" dirty="0" smtClean="0"/>
            </a:br>
            <a:endParaRPr lang="sr-Latn-CS" b="1" dirty="0"/>
          </a:p>
        </p:txBody>
      </p:sp>
      <p:sp>
        <p:nvSpPr>
          <p:cNvPr id="3" name="Поднаслов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Latn-C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Последице наркоманије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b="1" dirty="0" smtClean="0"/>
              <a:t>п</a:t>
            </a:r>
            <a:r>
              <a:rPr lang="sr-Cyrl-RS" b="1" dirty="0" smtClean="0"/>
              <a:t>оремећено расуђивање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 smtClean="0"/>
              <a:t>г</a:t>
            </a:r>
            <a:r>
              <a:rPr lang="sr-Cyrl-RS" b="1" dirty="0" smtClean="0"/>
              <a:t>убитак оријентације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 smtClean="0"/>
              <a:t>п</a:t>
            </a:r>
            <a:r>
              <a:rPr lang="sr-Cyrl-RS" b="1" dirty="0" smtClean="0"/>
              <a:t>ривиђања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 smtClean="0"/>
              <a:t>о</a:t>
            </a:r>
            <a:r>
              <a:rPr lang="sr-Cyrl-RS" b="1" dirty="0" smtClean="0"/>
              <a:t>пшта дезоријентисаност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 smtClean="0"/>
              <a:t>п</a:t>
            </a:r>
            <a:r>
              <a:rPr lang="sr-Cyrl-RS" b="1" dirty="0" smtClean="0"/>
              <a:t>сихозе</a:t>
            </a:r>
          </a:p>
          <a:p>
            <a:pPr>
              <a:buFont typeface="Wingdings" pitchFamily="2" charset="2"/>
              <a:buChar char="Ø"/>
            </a:pPr>
            <a:r>
              <a:rPr lang="sr-Cyrl-RS" b="1" dirty="0" smtClean="0"/>
              <a:t>смрт</a:t>
            </a:r>
            <a:endParaRPr lang="sr-Latn-CS" b="1" dirty="0"/>
          </a:p>
        </p:txBody>
      </p:sp>
      <p:pic>
        <p:nvPicPr>
          <p:cNvPr id="3074" name="Picture 2" descr="C:\Users\DELL\Desktop\prezentacije II godina\преузимање (8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357686" y="2143116"/>
            <a:ext cx="4240226" cy="21201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Latn-CS"/>
          </a:p>
        </p:txBody>
      </p:sp>
      <p:pic>
        <p:nvPicPr>
          <p:cNvPr id="4098" name="Picture 2" descr="C:\Users\DELL\Desktop\prezentacije II godina\stop-narkomaniji-5425435229457-7177956914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 bwMode="auto">
          <a:xfrm>
            <a:off x="457200" y="3094927"/>
            <a:ext cx="8229600" cy="2633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                Домаћи задатак</a:t>
            </a:r>
            <a:endParaRPr lang="sr-Latn-CS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dirty="0" smtClean="0"/>
              <a:t>1.Који су узроци појаве малолетничке деликвенције?</a:t>
            </a:r>
          </a:p>
          <a:p>
            <a:pPr>
              <a:buNone/>
            </a:pPr>
            <a:r>
              <a:rPr lang="sr-Cyrl-RS" dirty="0" smtClean="0"/>
              <a:t>2.Који органи алкохоличара најчешће страдају?</a:t>
            </a:r>
          </a:p>
          <a:p>
            <a:pPr>
              <a:buNone/>
            </a:pPr>
            <a:r>
              <a:rPr lang="sr-Cyrl-RS" smtClean="0"/>
              <a:t>3.До каквих оштећења организма долази услед коришћења опојних дрога?</a:t>
            </a:r>
            <a:endParaRPr lang="sr-Latn-C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Идентитет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>
                <a:solidFill>
                  <a:srgbClr val="FF0000"/>
                </a:solidFill>
              </a:rPr>
              <a:t>Питање идентитета </a:t>
            </a:r>
            <a:r>
              <a:rPr lang="sr-Cyrl-RS" dirty="0" smtClean="0"/>
              <a:t>је основни проблем  код адолесцената</a:t>
            </a:r>
          </a:p>
          <a:p>
            <a:r>
              <a:rPr lang="sr-Cyrl-RS" dirty="0" smtClean="0"/>
              <a:t>Период одрастања  може бити праћен и негативним  облицима понашања:</a:t>
            </a:r>
          </a:p>
          <a:p>
            <a:pPr>
              <a:buNone/>
            </a:pPr>
            <a:r>
              <a:rPr lang="sr-Cyrl-RS" dirty="0" smtClean="0"/>
              <a:t>1.</a:t>
            </a:r>
            <a:r>
              <a:rPr lang="sr-Cyrl-CS" b="1" dirty="0"/>
              <a:t>х</a:t>
            </a:r>
            <a:r>
              <a:rPr lang="sr-Cyrl-RS" b="1" dirty="0" smtClean="0"/>
              <a:t>улиганско понашање</a:t>
            </a:r>
          </a:p>
          <a:p>
            <a:pPr>
              <a:buNone/>
            </a:pPr>
            <a:r>
              <a:rPr lang="sr-Cyrl-RS" dirty="0" smtClean="0"/>
              <a:t>2.</a:t>
            </a:r>
            <a:r>
              <a:rPr lang="sr-Cyrl-CS" b="1" dirty="0"/>
              <a:t>к</a:t>
            </a:r>
            <a:r>
              <a:rPr lang="sr-Cyrl-RS" b="1" dirty="0" smtClean="0"/>
              <a:t>риминално понашање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Болести зависности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sr-Cyrl-RS" b="1" dirty="0" smtClean="0"/>
              <a:t>Навике</a:t>
            </a:r>
            <a:r>
              <a:rPr lang="sr-Cyrl-RS" dirty="0" smtClean="0"/>
              <a:t> које доводе до узимања средстава која могу утицати на промену стања свести се означавају као </a:t>
            </a:r>
            <a:r>
              <a:rPr lang="sr-Cyrl-RS" b="1" dirty="0" smtClean="0"/>
              <a:t>болести зависности</a:t>
            </a:r>
            <a:endParaRPr lang="sr-Latn-CS" b="1" dirty="0" smtClean="0"/>
          </a:p>
          <a:p>
            <a:pPr>
              <a:buNone/>
            </a:pP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Болести зависности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b="1" dirty="0" smtClean="0"/>
              <a:t>Пушење</a:t>
            </a:r>
          </a:p>
          <a:p>
            <a:pPr>
              <a:buFont typeface="Wingdings" pitchFamily="2" charset="2"/>
              <a:buChar char="Ø"/>
            </a:pPr>
            <a:r>
              <a:rPr lang="sr-Cyrl-RS" b="1" dirty="0" smtClean="0"/>
              <a:t>Алкохолизам</a:t>
            </a:r>
          </a:p>
          <a:p>
            <a:pPr>
              <a:buFont typeface="Wingdings" pitchFamily="2" charset="2"/>
              <a:buChar char="Ø"/>
            </a:pPr>
            <a:r>
              <a:rPr lang="sr-Cyrl-RS" b="1" dirty="0" smtClean="0"/>
              <a:t>Наркоманија(зависност од дроге)</a:t>
            </a:r>
            <a:endParaRPr lang="sr-Latn-C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Пушење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/>
              <a:t>То је зависност од </a:t>
            </a:r>
            <a:r>
              <a:rPr lang="sr-Cyrl-RS" b="1" dirty="0" smtClean="0"/>
              <a:t>дуванског дима</a:t>
            </a:r>
          </a:p>
          <a:p>
            <a:r>
              <a:rPr lang="sr-Cyrl-RS" dirty="0" smtClean="0"/>
              <a:t>Основни састојак дуванског дима је </a:t>
            </a:r>
            <a:r>
              <a:rPr lang="sr-Cyrl-RS" b="1" dirty="0" smtClean="0"/>
              <a:t>никотин</a:t>
            </a:r>
            <a:endParaRPr lang="sr-Latn-CS" b="1" dirty="0"/>
          </a:p>
        </p:txBody>
      </p:sp>
      <p:pic>
        <p:nvPicPr>
          <p:cNvPr id="1026" name="Picture 2" descr="C:\Users\DELL\Desktop\prezentacije II godina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0199" y="2428868"/>
            <a:ext cx="3239807" cy="23439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Последице пушења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CS" b="1" dirty="0" smtClean="0"/>
              <a:t>оштећује</a:t>
            </a:r>
            <a:r>
              <a:rPr lang="sr-Cyrl-RS" b="1" dirty="0" smtClean="0"/>
              <a:t> унутрашње органе</a:t>
            </a:r>
            <a:r>
              <a:rPr lang="sr-Cyrl-RS" dirty="0" smtClean="0"/>
              <a:t> (посебно  плућа)</a:t>
            </a:r>
          </a:p>
          <a:p>
            <a:pPr>
              <a:buFont typeface="Wingdings" pitchFamily="2" charset="2"/>
              <a:buChar char="Ø"/>
            </a:pPr>
            <a:r>
              <a:rPr lang="sr-Cyrl-RS" b="1" dirty="0" smtClean="0"/>
              <a:t>вртоглавица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/>
              <a:t>б</a:t>
            </a:r>
            <a:r>
              <a:rPr lang="sr-Cyrl-RS" b="1" dirty="0" smtClean="0"/>
              <a:t>олови у грудима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/>
              <a:t>п</a:t>
            </a:r>
            <a:r>
              <a:rPr lang="sr-Cyrl-RS" b="1" dirty="0" smtClean="0"/>
              <a:t>овраћање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/>
              <a:t>с</a:t>
            </a:r>
            <a:r>
              <a:rPr lang="sr-Cyrl-RS" b="1" dirty="0" smtClean="0"/>
              <a:t>мањује плодност</a:t>
            </a:r>
          </a:p>
          <a:p>
            <a:pPr>
              <a:buFont typeface="Wingdings" pitchFamily="2" charset="2"/>
              <a:buChar char="Ø"/>
            </a:pPr>
            <a:r>
              <a:rPr lang="sr-Cyrl-CS" b="1" dirty="0"/>
              <a:t>н</a:t>
            </a:r>
            <a:r>
              <a:rPr lang="sr-Cyrl-CS" b="1" dirty="0" smtClean="0"/>
              <a:t>арушава </a:t>
            </a:r>
            <a:r>
              <a:rPr lang="sr-Cyrl-CS" b="1" dirty="0"/>
              <a:t>и</a:t>
            </a:r>
            <a:r>
              <a:rPr lang="sr-Cyrl-CS" b="1" dirty="0" smtClean="0"/>
              <a:t>зглед</a:t>
            </a:r>
            <a:endParaRPr lang="sr-Cyrl-RS" b="1" dirty="0" smtClean="0"/>
          </a:p>
          <a:p>
            <a:pPr>
              <a:buNone/>
            </a:pPr>
            <a:endParaRPr lang="sr-Latn-CS" dirty="0"/>
          </a:p>
        </p:txBody>
      </p:sp>
      <p:pic>
        <p:nvPicPr>
          <p:cNvPr id="2050" name="Picture 2" descr="C:\Users\DELL\Desktop\prezentacije II godina\uticaj-puenja-na-psihofiziko-zdravlje-5-63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648199" y="2214554"/>
            <a:ext cx="4215175" cy="31646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Алкохолизам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sr-Cyrl-RS" dirty="0" smtClean="0"/>
              <a:t>Зависност од алкохола која се развија уношењем све веће количине алкохолних пића</a:t>
            </a:r>
          </a:p>
          <a:p>
            <a:pPr>
              <a:buFont typeface="Wingdings" pitchFamily="2" charset="2"/>
              <a:buChar char="Ø"/>
            </a:pPr>
            <a:r>
              <a:rPr lang="sr-Cyrl-RS" dirty="0" smtClean="0"/>
              <a:t>У почетку коришћења алкохола долази до </a:t>
            </a:r>
            <a:r>
              <a:rPr lang="sr-Cyrl-RS" b="1" dirty="0" smtClean="0"/>
              <a:t>ослобађања напетости </a:t>
            </a:r>
            <a:r>
              <a:rPr lang="sr-Cyrl-RS" dirty="0" smtClean="0"/>
              <a:t>и </a:t>
            </a:r>
            <a:r>
              <a:rPr lang="sr-Cyrl-RS" b="1" dirty="0" smtClean="0"/>
              <a:t>депресије</a:t>
            </a:r>
            <a:r>
              <a:rPr lang="sr-Cyrl-RS" dirty="0" smtClean="0"/>
              <a:t>,али се убрзо ствара </a:t>
            </a:r>
            <a:r>
              <a:rPr lang="sr-Cyrl-RS" b="1" dirty="0" smtClean="0"/>
              <a:t>физиолошка зависност</a:t>
            </a:r>
          </a:p>
          <a:p>
            <a:pPr>
              <a:buNone/>
            </a:pPr>
            <a:endParaRPr lang="sr-Latn-CS" dirty="0"/>
          </a:p>
        </p:txBody>
      </p:sp>
      <p:pic>
        <p:nvPicPr>
          <p:cNvPr id="1026" name="Picture 2" descr="C:\Users\DELL\Desktop\prezentacije II godina\преузимање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15074" y="4833861"/>
            <a:ext cx="2547937" cy="1695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 smtClean="0"/>
              <a:t>Последице алкохолизма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sr-Cyrl-RS" dirty="0" smtClean="0"/>
              <a:t>Последица сталног узимања алкохола је настанак празнина у памћењу што може довести до алкохоличарског лудила-</a:t>
            </a:r>
            <a:r>
              <a:rPr lang="sr-Cyrl-RS" b="1" dirty="0" smtClean="0"/>
              <a:t>делиријум тременс-а</a:t>
            </a:r>
            <a:endParaRPr lang="sr-Latn-CS" b="1" dirty="0"/>
          </a:p>
        </p:txBody>
      </p:sp>
      <p:pic>
        <p:nvPicPr>
          <p:cNvPr id="1026" name="Picture 2" descr="C:\Users\DELL\Desktop\prezentacije II godina\преузимање (7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5795961" y="2285766"/>
            <a:ext cx="2605307" cy="39293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слов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 smtClean="0"/>
              <a:t>Зависност од дрога-наркоманија</a:t>
            </a:r>
            <a:endParaRPr lang="sr-Latn-CS" b="1" dirty="0"/>
          </a:p>
        </p:txBody>
      </p:sp>
      <p:sp>
        <p:nvSpPr>
          <p:cNvPr id="3" name="Чувар места за садржај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Ствара се услед неконтролисаног узимања лекова или неких опојних средстава</a:t>
            </a:r>
            <a:endParaRPr lang="sr-Latn-CS" dirty="0"/>
          </a:p>
        </p:txBody>
      </p:sp>
      <p:pic>
        <p:nvPicPr>
          <p:cNvPr id="2050" name="Picture 2" descr="C:\Users\DELL\Desktop\prezentacije II godina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286124"/>
            <a:ext cx="2066925" cy="2219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рбана">
  <a:themeElements>
    <a:clrScheme name="Урбана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Урбана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Урбан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94</TotalTime>
  <Words>194</Words>
  <Application>Microsoft Office PowerPoint</Application>
  <PresentationFormat>Пројекција на екрану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Наслови слајдова</vt:lpstr>
      </vt:variant>
      <vt:variant>
        <vt:i4>12</vt:i4>
      </vt:variant>
    </vt:vector>
  </HeadingPairs>
  <TitlesOfParts>
    <vt:vector size="13" baseType="lpstr">
      <vt:lpstr>Урбана</vt:lpstr>
      <vt:lpstr>Проблеми везани за период одрастања </vt:lpstr>
      <vt:lpstr>Идентитет</vt:lpstr>
      <vt:lpstr>Болести зависности</vt:lpstr>
      <vt:lpstr>Болести зависности</vt:lpstr>
      <vt:lpstr>Пушење</vt:lpstr>
      <vt:lpstr>Последице пушења</vt:lpstr>
      <vt:lpstr>Алкохолизам</vt:lpstr>
      <vt:lpstr>Последице алкохолизма</vt:lpstr>
      <vt:lpstr>Зависност од дрога-наркоманија</vt:lpstr>
      <vt:lpstr>Последице наркоманије</vt:lpstr>
      <vt:lpstr>Слајд 11</vt:lpstr>
      <vt:lpstr>                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Проблеми везани за период одрастања</dc:title>
  <dc:creator>DELL</dc:creator>
  <cp:lastModifiedBy>DELL</cp:lastModifiedBy>
  <cp:revision>12</cp:revision>
  <dcterms:created xsi:type="dcterms:W3CDTF">2020-05-24T07:33:08Z</dcterms:created>
  <dcterms:modified xsi:type="dcterms:W3CDTF">2020-05-24T09:31:24Z</dcterms:modified>
</cp:coreProperties>
</file>