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3CEEA-0FE2-4E63-BE7F-18D4A67414A2}" type="datetimeFigureOut">
              <a:rPr lang="sr-Latn-CS" smtClean="0"/>
              <a:t>22.3.2020</a:t>
            </a:fld>
            <a:endParaRPr lang="sr-Latn-C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Кликните и уредите стилове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4F58D-31A8-4EC8-A88F-DDCCF727C44D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24030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лику на слајду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Чувар места за напомен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4F58D-31A8-4EC8-A88F-DDCCF727C44D}" type="slidenum">
              <a:rPr lang="sr-Latn-CS" smtClean="0"/>
              <a:t>11</a:t>
            </a:fld>
            <a:endParaRPr lang="sr-Latn-C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A058A-54E4-4082-B267-A676B8EE04BE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DD2BD-9E63-4986-8FF5-CB07291947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158" y="1214422"/>
            <a:ext cx="824488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r-Cyrl-C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СИСТЕМ ОРГАНА ЗА </a:t>
            </a:r>
            <a:br>
              <a:rPr lang="sr-Cyrl-C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sr-Cyrl-CS" sz="7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ЦИРКУЛАЦИЈУ</a:t>
            </a:r>
            <a:endParaRPr 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050" name="Picture 2" descr="C:\Users\DELL\Desktop\prezentacije II godina\-13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Домаћи задатак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CS" dirty="0" smtClean="0"/>
              <a:t>Одговорите на следеће питање</a:t>
            </a:r>
            <a:r>
              <a:rPr lang="sr-Cyrl-CS" dirty="0" smtClean="0"/>
              <a:t>:</a:t>
            </a:r>
            <a:endParaRPr lang="sr-Cyrl-CS" dirty="0" smtClean="0"/>
          </a:p>
          <a:p>
            <a:r>
              <a:rPr lang="sr-Cyrl-CS" dirty="0" smtClean="0">
                <a:solidFill>
                  <a:srgbClr val="FF0000"/>
                </a:solidFill>
              </a:rPr>
              <a:t>Због</a:t>
            </a:r>
            <a:r>
              <a:rPr lang="sr-Cyrl-RS" dirty="0" smtClean="0">
                <a:solidFill>
                  <a:srgbClr val="FF0000"/>
                </a:solidFill>
              </a:rPr>
              <a:t> чега је важно да се пре трансфузије крв даваоца и примаоца тестирају</a:t>
            </a:r>
            <a:r>
              <a:rPr lang="sr-Cyrl-RS" dirty="0" smtClean="0"/>
              <a:t>?</a:t>
            </a:r>
          </a:p>
          <a:p>
            <a:r>
              <a:rPr lang="sr-Cyrl-RS" dirty="0" smtClean="0"/>
              <a:t>Објасните улогу еритроцита, леукоцита и тромбоцита.</a:t>
            </a:r>
            <a:endParaRPr lang="sr-Cyrl-RS" dirty="0" smtClean="0"/>
          </a:p>
          <a:p>
            <a:r>
              <a:rPr lang="sr-Cyrl-RS" dirty="0" smtClean="0"/>
              <a:t>Извуците тезе у свеску за биологију од 114 до 117 стране.</a:t>
            </a:r>
          </a:p>
          <a:p>
            <a:pPr marL="0" indent="0" algn="ctr">
              <a:buNone/>
            </a:pPr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ЛЕП ПОЗДРАВ</a:t>
            </a:r>
            <a:endParaRPr lang="sr-Latn-C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026" name="Picture 2" descr="C:\Users\DELL\Desktop\prezentacije II godina\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8554" y="1000108"/>
            <a:ext cx="7171032" cy="53838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596" y="285728"/>
            <a:ext cx="8286808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Овај систем чине телесне течности крв и лимфа. </a:t>
            </a:r>
          </a:p>
          <a:p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Улога им је да преносе хранљиве материје и кисеоник до свих ћелија и да излучују продукте размене материја из ћелија.</a:t>
            </a:r>
          </a:p>
          <a:p>
            <a:r>
              <a:rPr lang="sr-Cyrl-CS" sz="32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Њега чине: 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крв, срце и крвни судови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лимфа, лимфне жлезде и лимфни судови</a:t>
            </a:r>
          </a:p>
          <a:p>
            <a:r>
              <a:rPr lang="sr-Cyrl-CS" sz="32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Састав крви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крвна плазма 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рвена крвна зрнца (еритроцити)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бела крвна зрнца (леукоцити)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рвне плочице (тромбоцити)</a:t>
            </a:r>
          </a:p>
          <a:p>
            <a:pPr>
              <a:buFont typeface="Arial" pitchFamily="34" charset="0"/>
              <a:buChar char="•"/>
            </a:pP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krv ćelije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3774219"/>
            <a:ext cx="4120532" cy="292891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85728"/>
            <a:ext cx="8286808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Црвене крвне ћелије (еритроцити):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Немају једро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Лоптастог су облика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Има их око 5 милиона у 1 мм3 крви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Образују се у коштаној сржи и трају 90-120 дана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Разграђују се у јетри и слезини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Садрже хемоглобин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krv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43570" y="4676860"/>
            <a:ext cx="2428860" cy="218114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8596" y="285728"/>
            <a:ext cx="8286808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Беле крвне ћелије  (леукоцити)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безбојне  су и имају једро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ењају облик и величину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има их 6-8 000 у 1 мм3 крви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бразују се у коштаној сржи, слезини и лимфним жлездама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разликују се  гранулоцити, мали и велики лимфоцити и моноцити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разграђују се у лимфним жлездама, јетри и слезини 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 су ћелије имуносистема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krv ćelije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525" y="268633"/>
            <a:ext cx="5709243" cy="44462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57884" y="428604"/>
            <a:ext cx="285507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Црвена и бела </a:t>
            </a:r>
          </a:p>
          <a:p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крвна зрнца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krv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348206"/>
            <a:ext cx="3734766" cy="333765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034" y="285728"/>
            <a:ext cx="8643966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u="sng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Крвне плочице (тромбоцити)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неправилног су облика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 их око 300 000 у 1 мм3 крви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омогућавају згрушавање (коагулацију) крви</a:t>
            </a:r>
          </a:p>
          <a:p>
            <a:pPr>
              <a:buFont typeface="Arial" pitchFamily="34" charset="0"/>
              <a:buChar char="•"/>
            </a:pPr>
            <a:endParaRPr lang="sr-Cyrl-CS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596" y="285728"/>
            <a:ext cx="8429684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Лимфа је безбојна течност која има сличан хемијски састав као крвна плазма.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садржи само бела крвна зрнца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образује се у ткивима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чини око 25% телесне тежине човека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sr-Cyrl-CS" sz="3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лимфним жлездама настају лимфоцити</a:t>
            </a:r>
          </a:p>
          <a:p>
            <a:pPr>
              <a:buFont typeface="Arial" pitchFamily="34" charset="0"/>
              <a:buChar char="•"/>
            </a:pPr>
            <a:r>
              <a:rPr lang="sr-Cyrl-CS" sz="3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она је дренажни систем организма </a:t>
            </a:r>
            <a:endParaRPr lang="en-US" sz="3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Крвне групе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 основу различитог састава беланчевина у еритроцитима постоје 4 основне крвне групе:</a:t>
            </a:r>
          </a:p>
          <a:p>
            <a:r>
              <a:rPr lang="sr-Cyrl-RS" dirty="0" smtClean="0"/>
              <a:t>О</a:t>
            </a:r>
          </a:p>
          <a:p>
            <a:r>
              <a:rPr lang="sr-Cyrl-RS" dirty="0" smtClean="0"/>
              <a:t>А</a:t>
            </a:r>
          </a:p>
          <a:p>
            <a:r>
              <a:rPr lang="sr-Latn-CS" dirty="0" smtClean="0"/>
              <a:t>B</a:t>
            </a:r>
            <a:endParaRPr lang="sr-Cyrl-RS" dirty="0" smtClean="0"/>
          </a:p>
          <a:p>
            <a:r>
              <a:rPr lang="sr-Cyrl-RS" dirty="0" smtClean="0"/>
              <a:t>А</a:t>
            </a:r>
            <a:r>
              <a:rPr lang="sr-Latn-CS" dirty="0" smtClean="0"/>
              <a:t>B</a:t>
            </a:r>
            <a:endParaRPr lang="sr-Cyrl-RS" dirty="0" smtClean="0"/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294</Words>
  <Application>Microsoft Office PowerPoint</Application>
  <PresentationFormat>On-screen Show (4:3)</PresentationFormat>
  <Paragraphs>51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Крвне групе</vt:lpstr>
      <vt:lpstr>PowerPoint Presentation</vt:lpstr>
      <vt:lpstr>Домаћи задатак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5-6</dc:creator>
  <cp:lastModifiedBy>X</cp:lastModifiedBy>
  <cp:revision>16</cp:revision>
  <dcterms:created xsi:type="dcterms:W3CDTF">2010-03-04T18:48:15Z</dcterms:created>
  <dcterms:modified xsi:type="dcterms:W3CDTF">2020-03-22T18:36:54Z</dcterms:modified>
</cp:coreProperties>
</file>