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Snap ITC"/>
                <a:cs typeface="Snap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Snap ITC"/>
                <a:cs typeface="Snap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Snap ITC"/>
                <a:cs typeface="Snap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353" y="501218"/>
            <a:ext cx="770529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Snap ITC"/>
                <a:cs typeface="Snap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49" y="1378965"/>
            <a:ext cx="807090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613" y="1075766"/>
            <a:ext cx="75076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i="1" spc="-15" dirty="0">
                <a:latin typeface="Snap ITC"/>
                <a:cs typeface="Snap ITC"/>
              </a:rPr>
              <a:t>Pojam, </a:t>
            </a:r>
            <a:r>
              <a:rPr i="1" spc="-5" dirty="0">
                <a:latin typeface="Snap ITC"/>
                <a:cs typeface="Snap ITC"/>
              </a:rPr>
              <a:t>izvori i</a:t>
            </a:r>
            <a:r>
              <a:rPr i="1" spc="45" dirty="0">
                <a:latin typeface="Snap ITC"/>
                <a:cs typeface="Snap ITC"/>
              </a:rPr>
              <a:t> </a:t>
            </a:r>
            <a:r>
              <a:rPr i="1" spc="-10" dirty="0">
                <a:latin typeface="Snap ITC"/>
                <a:cs typeface="Snap ITC"/>
              </a:rPr>
              <a:t>vrste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zagađenja </a:t>
            </a:r>
            <a:r>
              <a:rPr spc="-25" dirty="0"/>
              <a:t>životne</a:t>
            </a:r>
            <a:r>
              <a:rPr spc="20" dirty="0"/>
              <a:t> </a:t>
            </a:r>
            <a:r>
              <a:rPr spc="-15" dirty="0"/>
              <a:t>sredine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4191000"/>
            <a:ext cx="2971800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133" y="261569"/>
            <a:ext cx="8106409" cy="1118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820"/>
              </a:lnSpc>
              <a:spcBef>
                <a:spcPts val="105"/>
              </a:spcBef>
            </a:pPr>
            <a:r>
              <a:rPr sz="3200" dirty="0"/>
              <a:t>Izvori zagađivanja </a:t>
            </a:r>
            <a:r>
              <a:rPr sz="3200" spc="-10" dirty="0"/>
              <a:t>životne</a:t>
            </a:r>
            <a:r>
              <a:rPr sz="3200" spc="-50" dirty="0"/>
              <a:t> </a:t>
            </a:r>
            <a:r>
              <a:rPr sz="3200" spc="-5" dirty="0"/>
              <a:t>sredine</a:t>
            </a:r>
            <a:endParaRPr sz="3200"/>
          </a:p>
          <a:p>
            <a:pPr algn="ctr">
              <a:lnSpc>
                <a:spcPts val="4780"/>
              </a:lnSpc>
            </a:pPr>
            <a:r>
              <a:rPr spc="-25" dirty="0"/>
              <a:t>Ko </a:t>
            </a:r>
            <a:r>
              <a:rPr spc="-5" dirty="0"/>
              <a:t>su</a:t>
            </a:r>
            <a:r>
              <a:rPr spc="15" dirty="0"/>
              <a:t> </a:t>
            </a:r>
            <a:r>
              <a:rPr spc="-5" dirty="0"/>
              <a:t>zagađivači?</a:t>
            </a:r>
          </a:p>
        </p:txBody>
      </p:sp>
      <p:sp>
        <p:nvSpPr>
          <p:cNvPr id="3" name="object 3"/>
          <p:cNvSpPr/>
          <p:nvPr/>
        </p:nvSpPr>
        <p:spPr>
          <a:xfrm>
            <a:off x="584733" y="1738629"/>
            <a:ext cx="1130655" cy="622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0743" y="1878710"/>
            <a:ext cx="848232" cy="442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0151" y="5417820"/>
            <a:ext cx="862583" cy="530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0965" y="1295443"/>
            <a:ext cx="8278495" cy="5517515"/>
            <a:chOff x="170965" y="1295443"/>
            <a:chExt cx="8278495" cy="5517515"/>
          </a:xfrm>
        </p:grpSpPr>
        <p:sp>
          <p:nvSpPr>
            <p:cNvPr id="7" name="object 7"/>
            <p:cNvSpPr/>
            <p:nvPr/>
          </p:nvSpPr>
          <p:spPr>
            <a:xfrm>
              <a:off x="838199" y="1295443"/>
              <a:ext cx="7160259" cy="55171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665" y="1399897"/>
              <a:ext cx="1928495" cy="1252855"/>
            </a:xfrm>
            <a:custGeom>
              <a:avLst/>
              <a:gdLst/>
              <a:ahLst/>
              <a:cxnLst/>
              <a:rect l="l" t="t" r="r" b="b"/>
              <a:pathLst>
                <a:path w="1928495" h="1252855">
                  <a:moveTo>
                    <a:pt x="1551669" y="0"/>
                  </a:moveTo>
                  <a:lnTo>
                    <a:pt x="1507260" y="666"/>
                  </a:lnTo>
                  <a:lnTo>
                    <a:pt x="1461118" y="3343"/>
                  </a:lnTo>
                  <a:lnTo>
                    <a:pt x="1413362" y="8024"/>
                  </a:lnTo>
                  <a:lnTo>
                    <a:pt x="1364114" y="14703"/>
                  </a:lnTo>
                  <a:lnTo>
                    <a:pt x="1313493" y="23371"/>
                  </a:lnTo>
                  <a:lnTo>
                    <a:pt x="1261618" y="34022"/>
                  </a:lnTo>
                  <a:lnTo>
                    <a:pt x="1208611" y="46648"/>
                  </a:lnTo>
                  <a:lnTo>
                    <a:pt x="1154590" y="61244"/>
                  </a:lnTo>
                  <a:lnTo>
                    <a:pt x="1099676" y="77802"/>
                  </a:lnTo>
                  <a:lnTo>
                    <a:pt x="1043989" y="96314"/>
                  </a:lnTo>
                  <a:lnTo>
                    <a:pt x="987648" y="116775"/>
                  </a:lnTo>
                  <a:lnTo>
                    <a:pt x="930774" y="139176"/>
                  </a:lnTo>
                  <a:lnTo>
                    <a:pt x="873487" y="163511"/>
                  </a:lnTo>
                  <a:lnTo>
                    <a:pt x="815907" y="189773"/>
                  </a:lnTo>
                  <a:lnTo>
                    <a:pt x="758153" y="217955"/>
                  </a:lnTo>
                  <a:lnTo>
                    <a:pt x="701156" y="247627"/>
                  </a:lnTo>
                  <a:lnTo>
                    <a:pt x="645804" y="278302"/>
                  </a:lnTo>
                  <a:lnTo>
                    <a:pt x="592176" y="309887"/>
                  </a:lnTo>
                  <a:lnTo>
                    <a:pt x="540347" y="342291"/>
                  </a:lnTo>
                  <a:lnTo>
                    <a:pt x="490396" y="375421"/>
                  </a:lnTo>
                  <a:lnTo>
                    <a:pt x="442398" y="409184"/>
                  </a:lnTo>
                  <a:lnTo>
                    <a:pt x="396432" y="443489"/>
                  </a:lnTo>
                  <a:lnTo>
                    <a:pt x="352573" y="478243"/>
                  </a:lnTo>
                  <a:lnTo>
                    <a:pt x="310900" y="513352"/>
                  </a:lnTo>
                  <a:lnTo>
                    <a:pt x="271488" y="548727"/>
                  </a:lnTo>
                  <a:lnTo>
                    <a:pt x="234415" y="584272"/>
                  </a:lnTo>
                  <a:lnTo>
                    <a:pt x="199758" y="619897"/>
                  </a:lnTo>
                  <a:lnTo>
                    <a:pt x="167594" y="655510"/>
                  </a:lnTo>
                  <a:lnTo>
                    <a:pt x="138000" y="691016"/>
                  </a:lnTo>
                  <a:lnTo>
                    <a:pt x="111053" y="726325"/>
                  </a:lnTo>
                  <a:lnTo>
                    <a:pt x="86829" y="761344"/>
                  </a:lnTo>
                  <a:lnTo>
                    <a:pt x="65407" y="795981"/>
                  </a:lnTo>
                  <a:lnTo>
                    <a:pt x="46862" y="830142"/>
                  </a:lnTo>
                  <a:lnTo>
                    <a:pt x="18714" y="896671"/>
                  </a:lnTo>
                  <a:lnTo>
                    <a:pt x="3000" y="960192"/>
                  </a:lnTo>
                  <a:lnTo>
                    <a:pt x="0" y="990594"/>
                  </a:lnTo>
                  <a:lnTo>
                    <a:pt x="338" y="1019967"/>
                  </a:lnTo>
                  <a:lnTo>
                    <a:pt x="11343" y="1075255"/>
                  </a:lnTo>
                  <a:lnTo>
                    <a:pt x="36419" y="1124985"/>
                  </a:lnTo>
                  <a:lnTo>
                    <a:pt x="74331" y="1166709"/>
                  </a:lnTo>
                  <a:lnTo>
                    <a:pt x="123977" y="1200117"/>
                  </a:lnTo>
                  <a:lnTo>
                    <a:pt x="184395" y="1225262"/>
                  </a:lnTo>
                  <a:lnTo>
                    <a:pt x="254625" y="1242201"/>
                  </a:lnTo>
                  <a:lnTo>
                    <a:pt x="293120" y="1247610"/>
                  </a:lnTo>
                  <a:lnTo>
                    <a:pt x="333707" y="1250988"/>
                  </a:lnTo>
                  <a:lnTo>
                    <a:pt x="376267" y="1252342"/>
                  </a:lnTo>
                  <a:lnTo>
                    <a:pt x="420680" y="1251678"/>
                  </a:lnTo>
                  <a:lnTo>
                    <a:pt x="466826" y="1249004"/>
                  </a:lnTo>
                  <a:lnTo>
                    <a:pt x="514584" y="1244327"/>
                  </a:lnTo>
                  <a:lnTo>
                    <a:pt x="563835" y="1237653"/>
                  </a:lnTo>
                  <a:lnTo>
                    <a:pt x="614459" y="1228990"/>
                  </a:lnTo>
                  <a:lnTo>
                    <a:pt x="666335" y="1218344"/>
                  </a:lnTo>
                  <a:lnTo>
                    <a:pt x="719343" y="1205721"/>
                  </a:lnTo>
                  <a:lnTo>
                    <a:pt x="773364" y="1191130"/>
                  </a:lnTo>
                  <a:lnTo>
                    <a:pt x="828278" y="1174577"/>
                  </a:lnTo>
                  <a:lnTo>
                    <a:pt x="883963" y="1156068"/>
                  </a:lnTo>
                  <a:lnTo>
                    <a:pt x="940301" y="1135611"/>
                  </a:lnTo>
                  <a:lnTo>
                    <a:pt x="997171" y="1113213"/>
                  </a:lnTo>
                  <a:lnTo>
                    <a:pt x="1054453" y="1088880"/>
                  </a:lnTo>
                  <a:lnTo>
                    <a:pt x="1112027" y="1062620"/>
                  </a:lnTo>
                  <a:lnTo>
                    <a:pt x="1169773" y="1034438"/>
                  </a:lnTo>
                  <a:lnTo>
                    <a:pt x="1226774" y="1004766"/>
                  </a:lnTo>
                  <a:lnTo>
                    <a:pt x="1282129" y="974092"/>
                  </a:lnTo>
                  <a:lnTo>
                    <a:pt x="1335759" y="942506"/>
                  </a:lnTo>
                  <a:lnTo>
                    <a:pt x="1387589" y="910102"/>
                  </a:lnTo>
                  <a:lnTo>
                    <a:pt x="1437541" y="876972"/>
                  </a:lnTo>
                  <a:lnTo>
                    <a:pt x="1485538" y="843209"/>
                  </a:lnTo>
                  <a:lnTo>
                    <a:pt x="1531504" y="808904"/>
                  </a:lnTo>
                  <a:lnTo>
                    <a:pt x="1575362" y="774151"/>
                  </a:lnTo>
                  <a:lnTo>
                    <a:pt x="1617034" y="739041"/>
                  </a:lnTo>
                  <a:lnTo>
                    <a:pt x="1656444" y="703667"/>
                  </a:lnTo>
                  <a:lnTo>
                    <a:pt x="1693514" y="668121"/>
                  </a:lnTo>
                  <a:lnTo>
                    <a:pt x="1728169" y="632496"/>
                  </a:lnTo>
                  <a:lnTo>
                    <a:pt x="1760330" y="596884"/>
                  </a:lnTo>
                  <a:lnTo>
                    <a:pt x="1789921" y="561377"/>
                  </a:lnTo>
                  <a:lnTo>
                    <a:pt x="1816866" y="526068"/>
                  </a:lnTo>
                  <a:lnTo>
                    <a:pt x="1841086" y="491049"/>
                  </a:lnTo>
                  <a:lnTo>
                    <a:pt x="1862506" y="456413"/>
                  </a:lnTo>
                  <a:lnTo>
                    <a:pt x="1881048" y="422251"/>
                  </a:lnTo>
                  <a:lnTo>
                    <a:pt x="1909191" y="355722"/>
                  </a:lnTo>
                  <a:lnTo>
                    <a:pt x="1924901" y="292201"/>
                  </a:lnTo>
                  <a:lnTo>
                    <a:pt x="1927901" y="261799"/>
                  </a:lnTo>
                  <a:lnTo>
                    <a:pt x="1927561" y="232427"/>
                  </a:lnTo>
                  <a:lnTo>
                    <a:pt x="1916557" y="177138"/>
                  </a:lnTo>
                  <a:lnTo>
                    <a:pt x="1891482" y="127396"/>
                  </a:lnTo>
                  <a:lnTo>
                    <a:pt x="1853573" y="85651"/>
                  </a:lnTo>
                  <a:lnTo>
                    <a:pt x="1803933" y="52230"/>
                  </a:lnTo>
                  <a:lnTo>
                    <a:pt x="1743521" y="27077"/>
                  </a:lnTo>
                  <a:lnTo>
                    <a:pt x="1673299" y="10136"/>
                  </a:lnTo>
                  <a:lnTo>
                    <a:pt x="1634809" y="4728"/>
                  </a:lnTo>
                  <a:lnTo>
                    <a:pt x="1594225" y="1351"/>
                  </a:lnTo>
                  <a:lnTo>
                    <a:pt x="15516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665" y="1399897"/>
              <a:ext cx="1928495" cy="1252855"/>
            </a:xfrm>
            <a:custGeom>
              <a:avLst/>
              <a:gdLst/>
              <a:ahLst/>
              <a:cxnLst/>
              <a:rect l="l" t="t" r="r" b="b"/>
              <a:pathLst>
                <a:path w="1928495" h="1252855">
                  <a:moveTo>
                    <a:pt x="22163" y="1100986"/>
                  </a:moveTo>
                  <a:lnTo>
                    <a:pt x="11343" y="1075255"/>
                  </a:lnTo>
                  <a:lnTo>
                    <a:pt x="4094" y="1048218"/>
                  </a:lnTo>
                  <a:lnTo>
                    <a:pt x="338" y="1019967"/>
                  </a:lnTo>
                  <a:lnTo>
                    <a:pt x="0" y="990594"/>
                  </a:lnTo>
                  <a:lnTo>
                    <a:pt x="3000" y="960192"/>
                  </a:lnTo>
                  <a:lnTo>
                    <a:pt x="18714" y="896671"/>
                  </a:lnTo>
                  <a:lnTo>
                    <a:pt x="46862" y="830142"/>
                  </a:lnTo>
                  <a:lnTo>
                    <a:pt x="65407" y="795981"/>
                  </a:lnTo>
                  <a:lnTo>
                    <a:pt x="86829" y="761344"/>
                  </a:lnTo>
                  <a:lnTo>
                    <a:pt x="111053" y="726325"/>
                  </a:lnTo>
                  <a:lnTo>
                    <a:pt x="138000" y="691016"/>
                  </a:lnTo>
                  <a:lnTo>
                    <a:pt x="167594" y="655510"/>
                  </a:lnTo>
                  <a:lnTo>
                    <a:pt x="199758" y="619897"/>
                  </a:lnTo>
                  <a:lnTo>
                    <a:pt x="234415" y="584272"/>
                  </a:lnTo>
                  <a:lnTo>
                    <a:pt x="271488" y="548727"/>
                  </a:lnTo>
                  <a:lnTo>
                    <a:pt x="310900" y="513352"/>
                  </a:lnTo>
                  <a:lnTo>
                    <a:pt x="352573" y="478243"/>
                  </a:lnTo>
                  <a:lnTo>
                    <a:pt x="396432" y="443489"/>
                  </a:lnTo>
                  <a:lnTo>
                    <a:pt x="442398" y="409184"/>
                  </a:lnTo>
                  <a:lnTo>
                    <a:pt x="490396" y="375421"/>
                  </a:lnTo>
                  <a:lnTo>
                    <a:pt x="540347" y="342291"/>
                  </a:lnTo>
                  <a:lnTo>
                    <a:pt x="592176" y="309887"/>
                  </a:lnTo>
                  <a:lnTo>
                    <a:pt x="645804" y="278302"/>
                  </a:lnTo>
                  <a:lnTo>
                    <a:pt x="701156" y="247627"/>
                  </a:lnTo>
                  <a:lnTo>
                    <a:pt x="758153" y="217955"/>
                  </a:lnTo>
                  <a:lnTo>
                    <a:pt x="815907" y="189773"/>
                  </a:lnTo>
                  <a:lnTo>
                    <a:pt x="873487" y="163511"/>
                  </a:lnTo>
                  <a:lnTo>
                    <a:pt x="930774" y="139176"/>
                  </a:lnTo>
                  <a:lnTo>
                    <a:pt x="987648" y="116775"/>
                  </a:lnTo>
                  <a:lnTo>
                    <a:pt x="1043989" y="96314"/>
                  </a:lnTo>
                  <a:lnTo>
                    <a:pt x="1099676" y="77802"/>
                  </a:lnTo>
                  <a:lnTo>
                    <a:pt x="1154590" y="61244"/>
                  </a:lnTo>
                  <a:lnTo>
                    <a:pt x="1208611" y="46648"/>
                  </a:lnTo>
                  <a:lnTo>
                    <a:pt x="1261618" y="34022"/>
                  </a:lnTo>
                  <a:lnTo>
                    <a:pt x="1313493" y="23371"/>
                  </a:lnTo>
                  <a:lnTo>
                    <a:pt x="1364114" y="14703"/>
                  </a:lnTo>
                  <a:lnTo>
                    <a:pt x="1413362" y="8024"/>
                  </a:lnTo>
                  <a:lnTo>
                    <a:pt x="1461118" y="3343"/>
                  </a:lnTo>
                  <a:lnTo>
                    <a:pt x="1507260" y="666"/>
                  </a:lnTo>
                  <a:lnTo>
                    <a:pt x="1551669" y="0"/>
                  </a:lnTo>
                  <a:lnTo>
                    <a:pt x="1594225" y="1351"/>
                  </a:lnTo>
                  <a:lnTo>
                    <a:pt x="1634809" y="4728"/>
                  </a:lnTo>
                  <a:lnTo>
                    <a:pt x="1673299" y="10136"/>
                  </a:lnTo>
                  <a:lnTo>
                    <a:pt x="1743521" y="27077"/>
                  </a:lnTo>
                  <a:lnTo>
                    <a:pt x="1803933" y="52230"/>
                  </a:lnTo>
                  <a:lnTo>
                    <a:pt x="1853573" y="85651"/>
                  </a:lnTo>
                  <a:lnTo>
                    <a:pt x="1891482" y="127396"/>
                  </a:lnTo>
                  <a:lnTo>
                    <a:pt x="1905738" y="151407"/>
                  </a:lnTo>
                  <a:lnTo>
                    <a:pt x="1916557" y="177138"/>
                  </a:lnTo>
                  <a:lnTo>
                    <a:pt x="1923805" y="204176"/>
                  </a:lnTo>
                  <a:lnTo>
                    <a:pt x="1927561" y="232427"/>
                  </a:lnTo>
                  <a:lnTo>
                    <a:pt x="1927901" y="261799"/>
                  </a:lnTo>
                  <a:lnTo>
                    <a:pt x="1924901" y="292201"/>
                  </a:lnTo>
                  <a:lnTo>
                    <a:pt x="1909191" y="355722"/>
                  </a:lnTo>
                  <a:lnTo>
                    <a:pt x="1881048" y="422251"/>
                  </a:lnTo>
                  <a:lnTo>
                    <a:pt x="1862506" y="456413"/>
                  </a:lnTo>
                  <a:lnTo>
                    <a:pt x="1841086" y="491049"/>
                  </a:lnTo>
                  <a:lnTo>
                    <a:pt x="1816866" y="526068"/>
                  </a:lnTo>
                  <a:lnTo>
                    <a:pt x="1789921" y="561377"/>
                  </a:lnTo>
                  <a:lnTo>
                    <a:pt x="1760330" y="596884"/>
                  </a:lnTo>
                  <a:lnTo>
                    <a:pt x="1728169" y="632496"/>
                  </a:lnTo>
                  <a:lnTo>
                    <a:pt x="1693514" y="668121"/>
                  </a:lnTo>
                  <a:lnTo>
                    <a:pt x="1656444" y="703667"/>
                  </a:lnTo>
                  <a:lnTo>
                    <a:pt x="1617034" y="739041"/>
                  </a:lnTo>
                  <a:lnTo>
                    <a:pt x="1575362" y="774151"/>
                  </a:lnTo>
                  <a:lnTo>
                    <a:pt x="1531504" y="808904"/>
                  </a:lnTo>
                  <a:lnTo>
                    <a:pt x="1485538" y="843209"/>
                  </a:lnTo>
                  <a:lnTo>
                    <a:pt x="1437541" y="876972"/>
                  </a:lnTo>
                  <a:lnTo>
                    <a:pt x="1387589" y="910102"/>
                  </a:lnTo>
                  <a:lnTo>
                    <a:pt x="1335759" y="942506"/>
                  </a:lnTo>
                  <a:lnTo>
                    <a:pt x="1282129" y="974092"/>
                  </a:lnTo>
                  <a:lnTo>
                    <a:pt x="1226774" y="1004766"/>
                  </a:lnTo>
                  <a:lnTo>
                    <a:pt x="1169773" y="1034438"/>
                  </a:lnTo>
                  <a:lnTo>
                    <a:pt x="1112027" y="1062620"/>
                  </a:lnTo>
                  <a:lnTo>
                    <a:pt x="1054453" y="1088880"/>
                  </a:lnTo>
                  <a:lnTo>
                    <a:pt x="997171" y="1113213"/>
                  </a:lnTo>
                  <a:lnTo>
                    <a:pt x="940301" y="1135611"/>
                  </a:lnTo>
                  <a:lnTo>
                    <a:pt x="883963" y="1156068"/>
                  </a:lnTo>
                  <a:lnTo>
                    <a:pt x="828278" y="1174577"/>
                  </a:lnTo>
                  <a:lnTo>
                    <a:pt x="773364" y="1191130"/>
                  </a:lnTo>
                  <a:lnTo>
                    <a:pt x="719343" y="1205721"/>
                  </a:lnTo>
                  <a:lnTo>
                    <a:pt x="666335" y="1218344"/>
                  </a:lnTo>
                  <a:lnTo>
                    <a:pt x="614459" y="1228990"/>
                  </a:lnTo>
                  <a:lnTo>
                    <a:pt x="563835" y="1237653"/>
                  </a:lnTo>
                  <a:lnTo>
                    <a:pt x="514584" y="1244327"/>
                  </a:lnTo>
                  <a:lnTo>
                    <a:pt x="466826" y="1249004"/>
                  </a:lnTo>
                  <a:lnTo>
                    <a:pt x="420680" y="1251678"/>
                  </a:lnTo>
                  <a:lnTo>
                    <a:pt x="376267" y="1252342"/>
                  </a:lnTo>
                  <a:lnTo>
                    <a:pt x="333707" y="1250988"/>
                  </a:lnTo>
                  <a:lnTo>
                    <a:pt x="293120" y="1247610"/>
                  </a:lnTo>
                  <a:lnTo>
                    <a:pt x="254625" y="1242201"/>
                  </a:lnTo>
                  <a:lnTo>
                    <a:pt x="184395" y="1225262"/>
                  </a:lnTo>
                  <a:lnTo>
                    <a:pt x="123977" y="1200117"/>
                  </a:lnTo>
                  <a:lnTo>
                    <a:pt x="74331" y="1166709"/>
                  </a:lnTo>
                  <a:lnTo>
                    <a:pt x="36419" y="1124985"/>
                  </a:lnTo>
                  <a:lnTo>
                    <a:pt x="22163" y="110098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96996" y="1528696"/>
              <a:ext cx="1999614" cy="1135380"/>
            </a:xfrm>
            <a:custGeom>
              <a:avLst/>
              <a:gdLst/>
              <a:ahLst/>
              <a:cxnLst/>
              <a:rect l="l" t="t" r="r" b="b"/>
              <a:pathLst>
                <a:path w="1999615" h="1135380">
                  <a:moveTo>
                    <a:pt x="487778" y="0"/>
                  </a:moveTo>
                  <a:lnTo>
                    <a:pt x="439793" y="371"/>
                  </a:lnTo>
                  <a:lnTo>
                    <a:pt x="393623" y="2565"/>
                  </a:lnTo>
                  <a:lnTo>
                    <a:pt x="349387" y="6576"/>
                  </a:lnTo>
                  <a:lnTo>
                    <a:pt x="307207" y="12398"/>
                  </a:lnTo>
                  <a:lnTo>
                    <a:pt x="267202" y="20025"/>
                  </a:lnTo>
                  <a:lnTo>
                    <a:pt x="229491" y="29452"/>
                  </a:lnTo>
                  <a:lnTo>
                    <a:pt x="161437" y="53681"/>
                  </a:lnTo>
                  <a:lnTo>
                    <a:pt x="104004" y="85038"/>
                  </a:lnTo>
                  <a:lnTo>
                    <a:pt x="58155" y="123477"/>
                  </a:lnTo>
                  <a:lnTo>
                    <a:pt x="24849" y="168951"/>
                  </a:lnTo>
                  <a:lnTo>
                    <a:pt x="5140" y="221048"/>
                  </a:lnTo>
                  <a:lnTo>
                    <a:pt x="0" y="277205"/>
                  </a:lnTo>
                  <a:lnTo>
                    <a:pt x="2747" y="306458"/>
                  </a:lnTo>
                  <a:lnTo>
                    <a:pt x="18447" y="366895"/>
                  </a:lnTo>
                  <a:lnTo>
                    <a:pt x="47176" y="429348"/>
                  </a:lnTo>
                  <a:lnTo>
                    <a:pt x="88245" y="493146"/>
                  </a:lnTo>
                  <a:lnTo>
                    <a:pt x="113191" y="525340"/>
                  </a:lnTo>
                  <a:lnTo>
                    <a:pt x="140963" y="557619"/>
                  </a:lnTo>
                  <a:lnTo>
                    <a:pt x="171475" y="589900"/>
                  </a:lnTo>
                  <a:lnTo>
                    <a:pt x="204639" y="622098"/>
                  </a:lnTo>
                  <a:lnTo>
                    <a:pt x="240371" y="654130"/>
                  </a:lnTo>
                  <a:lnTo>
                    <a:pt x="278583" y="685911"/>
                  </a:lnTo>
                  <a:lnTo>
                    <a:pt x="319189" y="717359"/>
                  </a:lnTo>
                  <a:lnTo>
                    <a:pt x="362103" y="748390"/>
                  </a:lnTo>
                  <a:lnTo>
                    <a:pt x="407238" y="778919"/>
                  </a:lnTo>
                  <a:lnTo>
                    <a:pt x="454509" y="808862"/>
                  </a:lnTo>
                  <a:lnTo>
                    <a:pt x="503829" y="838137"/>
                  </a:lnTo>
                  <a:lnTo>
                    <a:pt x="555111" y="866659"/>
                  </a:lnTo>
                  <a:lnTo>
                    <a:pt x="608270" y="894345"/>
                  </a:lnTo>
                  <a:lnTo>
                    <a:pt x="663218" y="921110"/>
                  </a:lnTo>
                  <a:lnTo>
                    <a:pt x="719870" y="946872"/>
                  </a:lnTo>
                  <a:lnTo>
                    <a:pt x="778139" y="971545"/>
                  </a:lnTo>
                  <a:lnTo>
                    <a:pt x="837939" y="995047"/>
                  </a:lnTo>
                  <a:lnTo>
                    <a:pt x="898329" y="1017002"/>
                  </a:lnTo>
                  <a:lnTo>
                    <a:pt x="958346" y="1037065"/>
                  </a:lnTo>
                  <a:lnTo>
                    <a:pt x="1017870" y="1055242"/>
                  </a:lnTo>
                  <a:lnTo>
                    <a:pt x="1076781" y="1071540"/>
                  </a:lnTo>
                  <a:lnTo>
                    <a:pt x="1134958" y="1085963"/>
                  </a:lnTo>
                  <a:lnTo>
                    <a:pt x="1192281" y="1098517"/>
                  </a:lnTo>
                  <a:lnTo>
                    <a:pt x="1248631" y="1109208"/>
                  </a:lnTo>
                  <a:lnTo>
                    <a:pt x="1303887" y="1118042"/>
                  </a:lnTo>
                  <a:lnTo>
                    <a:pt x="1357929" y="1125025"/>
                  </a:lnTo>
                  <a:lnTo>
                    <a:pt x="1410636" y="1130161"/>
                  </a:lnTo>
                  <a:lnTo>
                    <a:pt x="1461890" y="1133457"/>
                  </a:lnTo>
                  <a:lnTo>
                    <a:pt x="1511569" y="1134919"/>
                  </a:lnTo>
                  <a:lnTo>
                    <a:pt x="1559554" y="1134551"/>
                  </a:lnTo>
                  <a:lnTo>
                    <a:pt x="1605724" y="1132361"/>
                  </a:lnTo>
                  <a:lnTo>
                    <a:pt x="1649959" y="1128353"/>
                  </a:lnTo>
                  <a:lnTo>
                    <a:pt x="1692140" y="1122533"/>
                  </a:lnTo>
                  <a:lnTo>
                    <a:pt x="1732145" y="1114907"/>
                  </a:lnTo>
                  <a:lnTo>
                    <a:pt x="1769855" y="1105481"/>
                  </a:lnTo>
                  <a:lnTo>
                    <a:pt x="1837910" y="1081250"/>
                  </a:lnTo>
                  <a:lnTo>
                    <a:pt x="1895343" y="1049885"/>
                  </a:lnTo>
                  <a:lnTo>
                    <a:pt x="1941192" y="1011433"/>
                  </a:lnTo>
                  <a:lnTo>
                    <a:pt x="1974498" y="965938"/>
                  </a:lnTo>
                  <a:lnTo>
                    <a:pt x="1994207" y="913842"/>
                  </a:lnTo>
                  <a:lnTo>
                    <a:pt x="1999347" y="857709"/>
                  </a:lnTo>
                  <a:lnTo>
                    <a:pt x="1996600" y="828466"/>
                  </a:lnTo>
                  <a:lnTo>
                    <a:pt x="1980900" y="768047"/>
                  </a:lnTo>
                  <a:lnTo>
                    <a:pt x="1952170" y="705608"/>
                  </a:lnTo>
                  <a:lnTo>
                    <a:pt x="1911101" y="641819"/>
                  </a:lnTo>
                  <a:lnTo>
                    <a:pt x="1886155" y="609628"/>
                  </a:lnTo>
                  <a:lnTo>
                    <a:pt x="1858384" y="577351"/>
                  </a:lnTo>
                  <a:lnTo>
                    <a:pt x="1827872" y="545072"/>
                  </a:lnTo>
                  <a:lnTo>
                    <a:pt x="1794708" y="512873"/>
                  </a:lnTo>
                  <a:lnTo>
                    <a:pt x="1758976" y="480841"/>
                  </a:lnTo>
                  <a:lnTo>
                    <a:pt x="1720764" y="449057"/>
                  </a:lnTo>
                  <a:lnTo>
                    <a:pt x="1680158" y="417606"/>
                  </a:lnTo>
                  <a:lnTo>
                    <a:pt x="1637244" y="386571"/>
                  </a:lnTo>
                  <a:lnTo>
                    <a:pt x="1592108" y="356037"/>
                  </a:lnTo>
                  <a:lnTo>
                    <a:pt x="1544838" y="326087"/>
                  </a:lnTo>
                  <a:lnTo>
                    <a:pt x="1495518" y="296805"/>
                  </a:lnTo>
                  <a:lnTo>
                    <a:pt x="1444236" y="268274"/>
                  </a:lnTo>
                  <a:lnTo>
                    <a:pt x="1391077" y="240579"/>
                  </a:lnTo>
                  <a:lnTo>
                    <a:pt x="1336129" y="213804"/>
                  </a:lnTo>
                  <a:lnTo>
                    <a:pt x="1279477" y="188031"/>
                  </a:lnTo>
                  <a:lnTo>
                    <a:pt x="1221208" y="163345"/>
                  </a:lnTo>
                  <a:lnTo>
                    <a:pt x="1161408" y="139829"/>
                  </a:lnTo>
                  <a:lnTo>
                    <a:pt x="1101018" y="117875"/>
                  </a:lnTo>
                  <a:lnTo>
                    <a:pt x="1041001" y="97813"/>
                  </a:lnTo>
                  <a:lnTo>
                    <a:pt x="981477" y="79638"/>
                  </a:lnTo>
                  <a:lnTo>
                    <a:pt x="922566" y="63343"/>
                  </a:lnTo>
                  <a:lnTo>
                    <a:pt x="864389" y="48924"/>
                  </a:lnTo>
                  <a:lnTo>
                    <a:pt x="807066" y="36374"/>
                  </a:lnTo>
                  <a:lnTo>
                    <a:pt x="750716" y="25687"/>
                  </a:lnTo>
                  <a:lnTo>
                    <a:pt x="695460" y="16857"/>
                  </a:lnTo>
                  <a:lnTo>
                    <a:pt x="641418" y="9880"/>
                  </a:lnTo>
                  <a:lnTo>
                    <a:pt x="588710" y="4748"/>
                  </a:lnTo>
                  <a:lnTo>
                    <a:pt x="537457" y="1457"/>
                  </a:lnTo>
                  <a:lnTo>
                    <a:pt x="48777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96996" y="1528696"/>
              <a:ext cx="1999614" cy="1135380"/>
            </a:xfrm>
            <a:custGeom>
              <a:avLst/>
              <a:gdLst/>
              <a:ahLst/>
              <a:cxnLst/>
              <a:rect l="l" t="t" r="r" b="b"/>
              <a:pathLst>
                <a:path w="1999615" h="1135380">
                  <a:moveTo>
                    <a:pt x="13201" y="194312"/>
                  </a:moveTo>
                  <a:lnTo>
                    <a:pt x="39874" y="145338"/>
                  </a:lnTo>
                  <a:lnTo>
                    <a:pt x="79571" y="103375"/>
                  </a:lnTo>
                  <a:lnTo>
                    <a:pt x="131332" y="68471"/>
                  </a:lnTo>
                  <a:lnTo>
                    <a:pt x="194196" y="40673"/>
                  </a:lnTo>
                  <a:lnTo>
                    <a:pt x="267202" y="20025"/>
                  </a:lnTo>
                  <a:lnTo>
                    <a:pt x="307207" y="12398"/>
                  </a:lnTo>
                  <a:lnTo>
                    <a:pt x="349387" y="6576"/>
                  </a:lnTo>
                  <a:lnTo>
                    <a:pt x="393623" y="2565"/>
                  </a:lnTo>
                  <a:lnTo>
                    <a:pt x="439793" y="371"/>
                  </a:lnTo>
                  <a:lnTo>
                    <a:pt x="487778" y="0"/>
                  </a:lnTo>
                  <a:lnTo>
                    <a:pt x="537457" y="1457"/>
                  </a:lnTo>
                  <a:lnTo>
                    <a:pt x="588710" y="4748"/>
                  </a:lnTo>
                  <a:lnTo>
                    <a:pt x="641418" y="9880"/>
                  </a:lnTo>
                  <a:lnTo>
                    <a:pt x="695460" y="16857"/>
                  </a:lnTo>
                  <a:lnTo>
                    <a:pt x="750716" y="25687"/>
                  </a:lnTo>
                  <a:lnTo>
                    <a:pt x="807066" y="36374"/>
                  </a:lnTo>
                  <a:lnTo>
                    <a:pt x="864389" y="48924"/>
                  </a:lnTo>
                  <a:lnTo>
                    <a:pt x="922566" y="63343"/>
                  </a:lnTo>
                  <a:lnTo>
                    <a:pt x="981477" y="79638"/>
                  </a:lnTo>
                  <a:lnTo>
                    <a:pt x="1041001" y="97813"/>
                  </a:lnTo>
                  <a:lnTo>
                    <a:pt x="1101018" y="117875"/>
                  </a:lnTo>
                  <a:lnTo>
                    <a:pt x="1161408" y="139829"/>
                  </a:lnTo>
                  <a:lnTo>
                    <a:pt x="1221208" y="163345"/>
                  </a:lnTo>
                  <a:lnTo>
                    <a:pt x="1279477" y="188031"/>
                  </a:lnTo>
                  <a:lnTo>
                    <a:pt x="1336129" y="213804"/>
                  </a:lnTo>
                  <a:lnTo>
                    <a:pt x="1391077" y="240579"/>
                  </a:lnTo>
                  <a:lnTo>
                    <a:pt x="1444236" y="268274"/>
                  </a:lnTo>
                  <a:lnTo>
                    <a:pt x="1495518" y="296805"/>
                  </a:lnTo>
                  <a:lnTo>
                    <a:pt x="1544838" y="326087"/>
                  </a:lnTo>
                  <a:lnTo>
                    <a:pt x="1592108" y="356037"/>
                  </a:lnTo>
                  <a:lnTo>
                    <a:pt x="1637244" y="386571"/>
                  </a:lnTo>
                  <a:lnTo>
                    <a:pt x="1680158" y="417606"/>
                  </a:lnTo>
                  <a:lnTo>
                    <a:pt x="1720764" y="449057"/>
                  </a:lnTo>
                  <a:lnTo>
                    <a:pt x="1758976" y="480841"/>
                  </a:lnTo>
                  <a:lnTo>
                    <a:pt x="1794708" y="512873"/>
                  </a:lnTo>
                  <a:lnTo>
                    <a:pt x="1827872" y="545072"/>
                  </a:lnTo>
                  <a:lnTo>
                    <a:pt x="1858384" y="577351"/>
                  </a:lnTo>
                  <a:lnTo>
                    <a:pt x="1886155" y="609628"/>
                  </a:lnTo>
                  <a:lnTo>
                    <a:pt x="1911101" y="641819"/>
                  </a:lnTo>
                  <a:lnTo>
                    <a:pt x="1933135" y="673841"/>
                  </a:lnTo>
                  <a:lnTo>
                    <a:pt x="1968121" y="737038"/>
                  </a:lnTo>
                  <a:lnTo>
                    <a:pt x="1990422" y="798551"/>
                  </a:lnTo>
                  <a:lnTo>
                    <a:pt x="1999347" y="857709"/>
                  </a:lnTo>
                  <a:lnTo>
                    <a:pt x="1998578" y="886195"/>
                  </a:lnTo>
                  <a:lnTo>
                    <a:pt x="1994207" y="913842"/>
                  </a:lnTo>
                  <a:lnTo>
                    <a:pt x="1986146" y="940564"/>
                  </a:lnTo>
                  <a:lnTo>
                    <a:pt x="1974498" y="965938"/>
                  </a:lnTo>
                  <a:lnTo>
                    <a:pt x="1959473" y="989563"/>
                  </a:lnTo>
                  <a:lnTo>
                    <a:pt x="1919775" y="1031542"/>
                  </a:lnTo>
                  <a:lnTo>
                    <a:pt x="1868014" y="1066456"/>
                  </a:lnTo>
                  <a:lnTo>
                    <a:pt x="1805151" y="1094260"/>
                  </a:lnTo>
                  <a:lnTo>
                    <a:pt x="1732145" y="1114907"/>
                  </a:lnTo>
                  <a:lnTo>
                    <a:pt x="1692140" y="1122533"/>
                  </a:lnTo>
                  <a:lnTo>
                    <a:pt x="1649959" y="1128353"/>
                  </a:lnTo>
                  <a:lnTo>
                    <a:pt x="1605724" y="1132361"/>
                  </a:lnTo>
                  <a:lnTo>
                    <a:pt x="1559554" y="1134551"/>
                  </a:lnTo>
                  <a:lnTo>
                    <a:pt x="1511569" y="1134919"/>
                  </a:lnTo>
                  <a:lnTo>
                    <a:pt x="1461890" y="1133457"/>
                  </a:lnTo>
                  <a:lnTo>
                    <a:pt x="1410636" y="1130161"/>
                  </a:lnTo>
                  <a:lnTo>
                    <a:pt x="1357929" y="1125025"/>
                  </a:lnTo>
                  <a:lnTo>
                    <a:pt x="1303887" y="1118042"/>
                  </a:lnTo>
                  <a:lnTo>
                    <a:pt x="1248631" y="1109208"/>
                  </a:lnTo>
                  <a:lnTo>
                    <a:pt x="1192281" y="1098517"/>
                  </a:lnTo>
                  <a:lnTo>
                    <a:pt x="1134958" y="1085963"/>
                  </a:lnTo>
                  <a:lnTo>
                    <a:pt x="1076781" y="1071540"/>
                  </a:lnTo>
                  <a:lnTo>
                    <a:pt x="1017870" y="1055242"/>
                  </a:lnTo>
                  <a:lnTo>
                    <a:pt x="958346" y="1037065"/>
                  </a:lnTo>
                  <a:lnTo>
                    <a:pt x="898329" y="1017002"/>
                  </a:lnTo>
                  <a:lnTo>
                    <a:pt x="837939" y="995047"/>
                  </a:lnTo>
                  <a:lnTo>
                    <a:pt x="778139" y="971545"/>
                  </a:lnTo>
                  <a:lnTo>
                    <a:pt x="719870" y="946872"/>
                  </a:lnTo>
                  <a:lnTo>
                    <a:pt x="663218" y="921110"/>
                  </a:lnTo>
                  <a:lnTo>
                    <a:pt x="608270" y="894345"/>
                  </a:lnTo>
                  <a:lnTo>
                    <a:pt x="555111" y="866659"/>
                  </a:lnTo>
                  <a:lnTo>
                    <a:pt x="503829" y="838137"/>
                  </a:lnTo>
                  <a:lnTo>
                    <a:pt x="454509" y="808862"/>
                  </a:lnTo>
                  <a:lnTo>
                    <a:pt x="407238" y="778919"/>
                  </a:lnTo>
                  <a:lnTo>
                    <a:pt x="362103" y="748390"/>
                  </a:lnTo>
                  <a:lnTo>
                    <a:pt x="319189" y="717359"/>
                  </a:lnTo>
                  <a:lnTo>
                    <a:pt x="278583" y="685911"/>
                  </a:lnTo>
                  <a:lnTo>
                    <a:pt x="240371" y="654130"/>
                  </a:lnTo>
                  <a:lnTo>
                    <a:pt x="204639" y="622098"/>
                  </a:lnTo>
                  <a:lnTo>
                    <a:pt x="171475" y="589900"/>
                  </a:lnTo>
                  <a:lnTo>
                    <a:pt x="140963" y="557619"/>
                  </a:lnTo>
                  <a:lnTo>
                    <a:pt x="113191" y="525340"/>
                  </a:lnTo>
                  <a:lnTo>
                    <a:pt x="88245" y="493146"/>
                  </a:lnTo>
                  <a:lnTo>
                    <a:pt x="66212" y="461120"/>
                  </a:lnTo>
                  <a:lnTo>
                    <a:pt x="31226" y="397911"/>
                  </a:lnTo>
                  <a:lnTo>
                    <a:pt x="8925" y="336383"/>
                  </a:lnTo>
                  <a:lnTo>
                    <a:pt x="0" y="277205"/>
                  </a:lnTo>
                  <a:lnTo>
                    <a:pt x="768" y="248707"/>
                  </a:lnTo>
                  <a:lnTo>
                    <a:pt x="5140" y="221048"/>
                  </a:lnTo>
                  <a:lnTo>
                    <a:pt x="13201" y="1943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08304" y="5057497"/>
              <a:ext cx="1927860" cy="1252855"/>
            </a:xfrm>
            <a:custGeom>
              <a:avLst/>
              <a:gdLst/>
              <a:ahLst/>
              <a:cxnLst/>
              <a:rect l="l" t="t" r="r" b="b"/>
              <a:pathLst>
                <a:path w="1927859" h="1252854">
                  <a:moveTo>
                    <a:pt x="1551632" y="0"/>
                  </a:moveTo>
                  <a:lnTo>
                    <a:pt x="1507223" y="666"/>
                  </a:lnTo>
                  <a:lnTo>
                    <a:pt x="1461081" y="3343"/>
                  </a:lnTo>
                  <a:lnTo>
                    <a:pt x="1413326" y="8024"/>
                  </a:lnTo>
                  <a:lnTo>
                    <a:pt x="1364078" y="14703"/>
                  </a:lnTo>
                  <a:lnTo>
                    <a:pt x="1313457" y="23371"/>
                  </a:lnTo>
                  <a:lnTo>
                    <a:pt x="1261584" y="34022"/>
                  </a:lnTo>
                  <a:lnTo>
                    <a:pt x="1208577" y="46648"/>
                  </a:lnTo>
                  <a:lnTo>
                    <a:pt x="1154557" y="61244"/>
                  </a:lnTo>
                  <a:lnTo>
                    <a:pt x="1099643" y="77802"/>
                  </a:lnTo>
                  <a:lnTo>
                    <a:pt x="1043957" y="96314"/>
                  </a:lnTo>
                  <a:lnTo>
                    <a:pt x="987618" y="116775"/>
                  </a:lnTo>
                  <a:lnTo>
                    <a:pt x="930745" y="139176"/>
                  </a:lnTo>
                  <a:lnTo>
                    <a:pt x="873459" y="163511"/>
                  </a:lnTo>
                  <a:lnTo>
                    <a:pt x="815880" y="189773"/>
                  </a:lnTo>
                  <a:lnTo>
                    <a:pt x="758127" y="217955"/>
                  </a:lnTo>
                  <a:lnTo>
                    <a:pt x="701126" y="247627"/>
                  </a:lnTo>
                  <a:lnTo>
                    <a:pt x="645772" y="278301"/>
                  </a:lnTo>
                  <a:lnTo>
                    <a:pt x="592141" y="309886"/>
                  </a:lnTo>
                  <a:lnTo>
                    <a:pt x="540311" y="342289"/>
                  </a:lnTo>
                  <a:lnTo>
                    <a:pt x="490359" y="375418"/>
                  </a:lnTo>
                  <a:lnTo>
                    <a:pt x="442362" y="409180"/>
                  </a:lnTo>
                  <a:lnTo>
                    <a:pt x="396396" y="443484"/>
                  </a:lnTo>
                  <a:lnTo>
                    <a:pt x="352538" y="478236"/>
                  </a:lnTo>
                  <a:lnTo>
                    <a:pt x="310866" y="513344"/>
                  </a:lnTo>
                  <a:lnTo>
                    <a:pt x="271456" y="548717"/>
                  </a:lnTo>
                  <a:lnTo>
                    <a:pt x="234386" y="584262"/>
                  </a:lnTo>
                  <a:lnTo>
                    <a:pt x="199731" y="619886"/>
                  </a:lnTo>
                  <a:lnTo>
                    <a:pt x="167570" y="655497"/>
                  </a:lnTo>
                  <a:lnTo>
                    <a:pt x="137979" y="691003"/>
                  </a:lnTo>
                  <a:lnTo>
                    <a:pt x="111034" y="726312"/>
                  </a:lnTo>
                  <a:lnTo>
                    <a:pt x="86814" y="761331"/>
                  </a:lnTo>
                  <a:lnTo>
                    <a:pt x="65394" y="795967"/>
                  </a:lnTo>
                  <a:lnTo>
                    <a:pt x="46852" y="830129"/>
                  </a:lnTo>
                  <a:lnTo>
                    <a:pt x="18709" y="896660"/>
                  </a:lnTo>
                  <a:lnTo>
                    <a:pt x="2999" y="960185"/>
                  </a:lnTo>
                  <a:lnTo>
                    <a:pt x="0" y="990590"/>
                  </a:lnTo>
                  <a:lnTo>
                    <a:pt x="339" y="1019966"/>
                  </a:lnTo>
                  <a:lnTo>
                    <a:pt x="11343" y="1075262"/>
                  </a:lnTo>
                  <a:lnTo>
                    <a:pt x="36419" y="1125002"/>
                  </a:lnTo>
                  <a:lnTo>
                    <a:pt x="74332" y="1166734"/>
                  </a:lnTo>
                  <a:lnTo>
                    <a:pt x="123978" y="1200145"/>
                  </a:lnTo>
                  <a:lnTo>
                    <a:pt x="184397" y="1225290"/>
                  </a:lnTo>
                  <a:lnTo>
                    <a:pt x="254629" y="1242227"/>
                  </a:lnTo>
                  <a:lnTo>
                    <a:pt x="293124" y="1247634"/>
                  </a:lnTo>
                  <a:lnTo>
                    <a:pt x="333711" y="1251009"/>
                  </a:lnTo>
                  <a:lnTo>
                    <a:pt x="376272" y="1252360"/>
                  </a:lnTo>
                  <a:lnTo>
                    <a:pt x="420685" y="1251694"/>
                  </a:lnTo>
                  <a:lnTo>
                    <a:pt x="466830" y="1249017"/>
                  </a:lnTo>
                  <a:lnTo>
                    <a:pt x="514588" y="1244337"/>
                  </a:lnTo>
                  <a:lnTo>
                    <a:pt x="563838" y="1237659"/>
                  </a:lnTo>
                  <a:lnTo>
                    <a:pt x="614460" y="1228993"/>
                  </a:lnTo>
                  <a:lnTo>
                    <a:pt x="666335" y="1218343"/>
                  </a:lnTo>
                  <a:lnTo>
                    <a:pt x="719341" y="1205718"/>
                  </a:lnTo>
                  <a:lnTo>
                    <a:pt x="773359" y="1191124"/>
                  </a:lnTo>
                  <a:lnTo>
                    <a:pt x="828269" y="1174568"/>
                  </a:lnTo>
                  <a:lnTo>
                    <a:pt x="883951" y="1156057"/>
                  </a:lnTo>
                  <a:lnTo>
                    <a:pt x="940285" y="1135599"/>
                  </a:lnTo>
                  <a:lnTo>
                    <a:pt x="997150" y="1113200"/>
                  </a:lnTo>
                  <a:lnTo>
                    <a:pt x="1054427" y="1088866"/>
                  </a:lnTo>
                  <a:lnTo>
                    <a:pt x="1111995" y="1062606"/>
                  </a:lnTo>
                  <a:lnTo>
                    <a:pt x="1169734" y="1034425"/>
                  </a:lnTo>
                  <a:lnTo>
                    <a:pt x="1226736" y="1004756"/>
                  </a:lnTo>
                  <a:lnTo>
                    <a:pt x="1282090" y="974084"/>
                  </a:lnTo>
                  <a:lnTo>
                    <a:pt x="1335721" y="942500"/>
                  </a:lnTo>
                  <a:lnTo>
                    <a:pt x="1387550" y="910098"/>
                  </a:lnTo>
                  <a:lnTo>
                    <a:pt x="1437502" y="876970"/>
                  </a:lnTo>
                  <a:lnTo>
                    <a:pt x="1485500" y="843208"/>
                  </a:lnTo>
                  <a:lnTo>
                    <a:pt x="1531466" y="808905"/>
                  </a:lnTo>
                  <a:lnTo>
                    <a:pt x="1575323" y="774152"/>
                  </a:lnTo>
                  <a:lnTo>
                    <a:pt x="1616995" y="739043"/>
                  </a:lnTo>
                  <a:lnTo>
                    <a:pt x="1656405" y="703669"/>
                  </a:lnTo>
                  <a:lnTo>
                    <a:pt x="1693476" y="668124"/>
                  </a:lnTo>
                  <a:lnTo>
                    <a:pt x="1728130" y="632499"/>
                  </a:lnTo>
                  <a:lnTo>
                    <a:pt x="1760291" y="596887"/>
                  </a:lnTo>
                  <a:lnTo>
                    <a:pt x="1789883" y="561380"/>
                  </a:lnTo>
                  <a:lnTo>
                    <a:pt x="1816827" y="526071"/>
                  </a:lnTo>
                  <a:lnTo>
                    <a:pt x="1841048" y="491052"/>
                  </a:lnTo>
                  <a:lnTo>
                    <a:pt x="1862467" y="456415"/>
                  </a:lnTo>
                  <a:lnTo>
                    <a:pt x="1881010" y="422254"/>
                  </a:lnTo>
                  <a:lnTo>
                    <a:pt x="1909153" y="355724"/>
                  </a:lnTo>
                  <a:lnTo>
                    <a:pt x="1924862" y="292202"/>
                  </a:lnTo>
                  <a:lnTo>
                    <a:pt x="1927862" y="261800"/>
                  </a:lnTo>
                  <a:lnTo>
                    <a:pt x="1927523" y="232427"/>
                  </a:lnTo>
                  <a:lnTo>
                    <a:pt x="1916518" y="177138"/>
                  </a:lnTo>
                  <a:lnTo>
                    <a:pt x="1891444" y="127396"/>
                  </a:lnTo>
                  <a:lnTo>
                    <a:pt x="1853534" y="85651"/>
                  </a:lnTo>
                  <a:lnTo>
                    <a:pt x="1803894" y="52230"/>
                  </a:lnTo>
                  <a:lnTo>
                    <a:pt x="1743483" y="27077"/>
                  </a:lnTo>
                  <a:lnTo>
                    <a:pt x="1673261" y="10136"/>
                  </a:lnTo>
                  <a:lnTo>
                    <a:pt x="1634771" y="4728"/>
                  </a:lnTo>
                  <a:lnTo>
                    <a:pt x="1594188" y="1351"/>
                  </a:lnTo>
                  <a:lnTo>
                    <a:pt x="15516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08304" y="5057497"/>
              <a:ext cx="1927860" cy="1252855"/>
            </a:xfrm>
            <a:custGeom>
              <a:avLst/>
              <a:gdLst/>
              <a:ahLst/>
              <a:cxnLst/>
              <a:rect l="l" t="t" r="r" b="b"/>
              <a:pathLst>
                <a:path w="1927859" h="1252854">
                  <a:moveTo>
                    <a:pt x="22162" y="1100999"/>
                  </a:moveTo>
                  <a:lnTo>
                    <a:pt x="11343" y="1075262"/>
                  </a:lnTo>
                  <a:lnTo>
                    <a:pt x="4095" y="1048221"/>
                  </a:lnTo>
                  <a:lnTo>
                    <a:pt x="339" y="1019966"/>
                  </a:lnTo>
                  <a:lnTo>
                    <a:pt x="0" y="990590"/>
                  </a:lnTo>
                  <a:lnTo>
                    <a:pt x="2999" y="960185"/>
                  </a:lnTo>
                  <a:lnTo>
                    <a:pt x="18709" y="896660"/>
                  </a:lnTo>
                  <a:lnTo>
                    <a:pt x="46852" y="830129"/>
                  </a:lnTo>
                  <a:lnTo>
                    <a:pt x="65394" y="795967"/>
                  </a:lnTo>
                  <a:lnTo>
                    <a:pt x="86814" y="761331"/>
                  </a:lnTo>
                  <a:lnTo>
                    <a:pt x="111034" y="726312"/>
                  </a:lnTo>
                  <a:lnTo>
                    <a:pt x="137979" y="691003"/>
                  </a:lnTo>
                  <a:lnTo>
                    <a:pt x="167570" y="655497"/>
                  </a:lnTo>
                  <a:lnTo>
                    <a:pt x="199731" y="619886"/>
                  </a:lnTo>
                  <a:lnTo>
                    <a:pt x="234386" y="584262"/>
                  </a:lnTo>
                  <a:lnTo>
                    <a:pt x="271456" y="548717"/>
                  </a:lnTo>
                  <a:lnTo>
                    <a:pt x="310866" y="513344"/>
                  </a:lnTo>
                  <a:lnTo>
                    <a:pt x="352538" y="478236"/>
                  </a:lnTo>
                  <a:lnTo>
                    <a:pt x="396396" y="443484"/>
                  </a:lnTo>
                  <a:lnTo>
                    <a:pt x="442362" y="409180"/>
                  </a:lnTo>
                  <a:lnTo>
                    <a:pt x="490359" y="375418"/>
                  </a:lnTo>
                  <a:lnTo>
                    <a:pt x="540311" y="342289"/>
                  </a:lnTo>
                  <a:lnTo>
                    <a:pt x="592141" y="309886"/>
                  </a:lnTo>
                  <a:lnTo>
                    <a:pt x="645772" y="278301"/>
                  </a:lnTo>
                  <a:lnTo>
                    <a:pt x="701126" y="247627"/>
                  </a:lnTo>
                  <a:lnTo>
                    <a:pt x="758127" y="217955"/>
                  </a:lnTo>
                  <a:lnTo>
                    <a:pt x="815880" y="189773"/>
                  </a:lnTo>
                  <a:lnTo>
                    <a:pt x="873459" y="163511"/>
                  </a:lnTo>
                  <a:lnTo>
                    <a:pt x="930745" y="139176"/>
                  </a:lnTo>
                  <a:lnTo>
                    <a:pt x="987618" y="116775"/>
                  </a:lnTo>
                  <a:lnTo>
                    <a:pt x="1043957" y="96314"/>
                  </a:lnTo>
                  <a:lnTo>
                    <a:pt x="1099643" y="77802"/>
                  </a:lnTo>
                  <a:lnTo>
                    <a:pt x="1154557" y="61244"/>
                  </a:lnTo>
                  <a:lnTo>
                    <a:pt x="1208577" y="46648"/>
                  </a:lnTo>
                  <a:lnTo>
                    <a:pt x="1261584" y="34022"/>
                  </a:lnTo>
                  <a:lnTo>
                    <a:pt x="1313457" y="23371"/>
                  </a:lnTo>
                  <a:lnTo>
                    <a:pt x="1364078" y="14703"/>
                  </a:lnTo>
                  <a:lnTo>
                    <a:pt x="1413326" y="8024"/>
                  </a:lnTo>
                  <a:lnTo>
                    <a:pt x="1461081" y="3343"/>
                  </a:lnTo>
                  <a:lnTo>
                    <a:pt x="1507223" y="666"/>
                  </a:lnTo>
                  <a:lnTo>
                    <a:pt x="1551632" y="0"/>
                  </a:lnTo>
                  <a:lnTo>
                    <a:pt x="1594188" y="1351"/>
                  </a:lnTo>
                  <a:lnTo>
                    <a:pt x="1634771" y="4728"/>
                  </a:lnTo>
                  <a:lnTo>
                    <a:pt x="1673261" y="10136"/>
                  </a:lnTo>
                  <a:lnTo>
                    <a:pt x="1743483" y="27077"/>
                  </a:lnTo>
                  <a:lnTo>
                    <a:pt x="1803894" y="52230"/>
                  </a:lnTo>
                  <a:lnTo>
                    <a:pt x="1853534" y="85651"/>
                  </a:lnTo>
                  <a:lnTo>
                    <a:pt x="1891444" y="127396"/>
                  </a:lnTo>
                  <a:lnTo>
                    <a:pt x="1905699" y="151407"/>
                  </a:lnTo>
                  <a:lnTo>
                    <a:pt x="1916518" y="177138"/>
                  </a:lnTo>
                  <a:lnTo>
                    <a:pt x="1923767" y="204176"/>
                  </a:lnTo>
                  <a:lnTo>
                    <a:pt x="1927523" y="232427"/>
                  </a:lnTo>
                  <a:lnTo>
                    <a:pt x="1927862" y="261800"/>
                  </a:lnTo>
                  <a:lnTo>
                    <a:pt x="1924862" y="292202"/>
                  </a:lnTo>
                  <a:lnTo>
                    <a:pt x="1909153" y="355724"/>
                  </a:lnTo>
                  <a:lnTo>
                    <a:pt x="1881010" y="422254"/>
                  </a:lnTo>
                  <a:lnTo>
                    <a:pt x="1862467" y="456415"/>
                  </a:lnTo>
                  <a:lnTo>
                    <a:pt x="1841048" y="491052"/>
                  </a:lnTo>
                  <a:lnTo>
                    <a:pt x="1816827" y="526071"/>
                  </a:lnTo>
                  <a:lnTo>
                    <a:pt x="1789883" y="561380"/>
                  </a:lnTo>
                  <a:lnTo>
                    <a:pt x="1760291" y="596887"/>
                  </a:lnTo>
                  <a:lnTo>
                    <a:pt x="1728130" y="632499"/>
                  </a:lnTo>
                  <a:lnTo>
                    <a:pt x="1693476" y="668124"/>
                  </a:lnTo>
                  <a:lnTo>
                    <a:pt x="1656405" y="703669"/>
                  </a:lnTo>
                  <a:lnTo>
                    <a:pt x="1616995" y="739043"/>
                  </a:lnTo>
                  <a:lnTo>
                    <a:pt x="1575323" y="774152"/>
                  </a:lnTo>
                  <a:lnTo>
                    <a:pt x="1531466" y="808905"/>
                  </a:lnTo>
                  <a:lnTo>
                    <a:pt x="1485500" y="843208"/>
                  </a:lnTo>
                  <a:lnTo>
                    <a:pt x="1437502" y="876970"/>
                  </a:lnTo>
                  <a:lnTo>
                    <a:pt x="1387550" y="910098"/>
                  </a:lnTo>
                  <a:lnTo>
                    <a:pt x="1335721" y="942500"/>
                  </a:lnTo>
                  <a:lnTo>
                    <a:pt x="1282090" y="974084"/>
                  </a:lnTo>
                  <a:lnTo>
                    <a:pt x="1226736" y="1004756"/>
                  </a:lnTo>
                  <a:lnTo>
                    <a:pt x="1169734" y="1034425"/>
                  </a:lnTo>
                  <a:lnTo>
                    <a:pt x="1111995" y="1062606"/>
                  </a:lnTo>
                  <a:lnTo>
                    <a:pt x="1054427" y="1088866"/>
                  </a:lnTo>
                  <a:lnTo>
                    <a:pt x="997150" y="1113200"/>
                  </a:lnTo>
                  <a:lnTo>
                    <a:pt x="940285" y="1135599"/>
                  </a:lnTo>
                  <a:lnTo>
                    <a:pt x="883951" y="1156057"/>
                  </a:lnTo>
                  <a:lnTo>
                    <a:pt x="828269" y="1174568"/>
                  </a:lnTo>
                  <a:lnTo>
                    <a:pt x="773359" y="1191124"/>
                  </a:lnTo>
                  <a:lnTo>
                    <a:pt x="719341" y="1205718"/>
                  </a:lnTo>
                  <a:lnTo>
                    <a:pt x="666335" y="1218343"/>
                  </a:lnTo>
                  <a:lnTo>
                    <a:pt x="614460" y="1228993"/>
                  </a:lnTo>
                  <a:lnTo>
                    <a:pt x="563838" y="1237659"/>
                  </a:lnTo>
                  <a:lnTo>
                    <a:pt x="514588" y="1244337"/>
                  </a:lnTo>
                  <a:lnTo>
                    <a:pt x="466830" y="1249017"/>
                  </a:lnTo>
                  <a:lnTo>
                    <a:pt x="420685" y="1251694"/>
                  </a:lnTo>
                  <a:lnTo>
                    <a:pt x="376272" y="1252360"/>
                  </a:lnTo>
                  <a:lnTo>
                    <a:pt x="333711" y="1251009"/>
                  </a:lnTo>
                  <a:lnTo>
                    <a:pt x="293124" y="1247634"/>
                  </a:lnTo>
                  <a:lnTo>
                    <a:pt x="254629" y="1242227"/>
                  </a:lnTo>
                  <a:lnTo>
                    <a:pt x="184397" y="1225290"/>
                  </a:lnTo>
                  <a:lnTo>
                    <a:pt x="123978" y="1200145"/>
                  </a:lnTo>
                  <a:lnTo>
                    <a:pt x="74332" y="1166734"/>
                  </a:lnTo>
                  <a:lnTo>
                    <a:pt x="36419" y="1125002"/>
                  </a:lnTo>
                  <a:lnTo>
                    <a:pt x="22162" y="11009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566" y="5355528"/>
              <a:ext cx="2068195" cy="1004569"/>
            </a:xfrm>
            <a:custGeom>
              <a:avLst/>
              <a:gdLst/>
              <a:ahLst/>
              <a:cxnLst/>
              <a:rect l="l" t="t" r="r" b="b"/>
              <a:pathLst>
                <a:path w="2068195" h="1004570">
                  <a:moveTo>
                    <a:pt x="654919" y="0"/>
                  </a:moveTo>
                  <a:lnTo>
                    <a:pt x="600429" y="746"/>
                  </a:lnTo>
                  <a:lnTo>
                    <a:pt x="547522" y="3130"/>
                  </a:lnTo>
                  <a:lnTo>
                    <a:pt x="496314" y="7128"/>
                  </a:lnTo>
                  <a:lnTo>
                    <a:pt x="446925" y="12719"/>
                  </a:lnTo>
                  <a:lnTo>
                    <a:pt x="399473" y="19880"/>
                  </a:lnTo>
                  <a:lnTo>
                    <a:pt x="354075" y="28588"/>
                  </a:lnTo>
                  <a:lnTo>
                    <a:pt x="310850" y="38820"/>
                  </a:lnTo>
                  <a:lnTo>
                    <a:pt x="269915" y="50554"/>
                  </a:lnTo>
                  <a:lnTo>
                    <a:pt x="231389" y="63768"/>
                  </a:lnTo>
                  <a:lnTo>
                    <a:pt x="195390" y="78438"/>
                  </a:lnTo>
                  <a:lnTo>
                    <a:pt x="131445" y="112058"/>
                  </a:lnTo>
                  <a:lnTo>
                    <a:pt x="79024" y="151235"/>
                  </a:lnTo>
                  <a:lnTo>
                    <a:pt x="39072" y="195787"/>
                  </a:lnTo>
                  <a:lnTo>
                    <a:pt x="12533" y="245533"/>
                  </a:lnTo>
                  <a:lnTo>
                    <a:pt x="403" y="299900"/>
                  </a:lnTo>
                  <a:lnTo>
                    <a:pt x="0" y="327894"/>
                  </a:lnTo>
                  <a:lnTo>
                    <a:pt x="3280" y="356208"/>
                  </a:lnTo>
                  <a:lnTo>
                    <a:pt x="20506" y="413517"/>
                  </a:lnTo>
                  <a:lnTo>
                    <a:pt x="51302" y="471262"/>
                  </a:lnTo>
                  <a:lnTo>
                    <a:pt x="94891" y="528875"/>
                  </a:lnTo>
                  <a:lnTo>
                    <a:pt x="121240" y="557457"/>
                  </a:lnTo>
                  <a:lnTo>
                    <a:pt x="150494" y="585793"/>
                  </a:lnTo>
                  <a:lnTo>
                    <a:pt x="182558" y="613814"/>
                  </a:lnTo>
                  <a:lnTo>
                    <a:pt x="217334" y="641449"/>
                  </a:lnTo>
                  <a:lnTo>
                    <a:pt x="254724" y="668628"/>
                  </a:lnTo>
                  <a:lnTo>
                    <a:pt x="294631" y="695278"/>
                  </a:lnTo>
                  <a:lnTo>
                    <a:pt x="336958" y="721331"/>
                  </a:lnTo>
                  <a:lnTo>
                    <a:pt x="381608" y="746714"/>
                  </a:lnTo>
                  <a:lnTo>
                    <a:pt x="428484" y="771358"/>
                  </a:lnTo>
                  <a:lnTo>
                    <a:pt x="477487" y="795192"/>
                  </a:lnTo>
                  <a:lnTo>
                    <a:pt x="528522" y="818145"/>
                  </a:lnTo>
                  <a:lnTo>
                    <a:pt x="581490" y="840145"/>
                  </a:lnTo>
                  <a:lnTo>
                    <a:pt x="636294" y="861124"/>
                  </a:lnTo>
                  <a:lnTo>
                    <a:pt x="692838" y="881009"/>
                  </a:lnTo>
                  <a:lnTo>
                    <a:pt x="751023" y="899731"/>
                  </a:lnTo>
                  <a:lnTo>
                    <a:pt x="810753" y="917218"/>
                  </a:lnTo>
                  <a:lnTo>
                    <a:pt x="871930" y="933399"/>
                  </a:lnTo>
                  <a:lnTo>
                    <a:pt x="934457" y="948205"/>
                  </a:lnTo>
                  <a:lnTo>
                    <a:pt x="997344" y="961382"/>
                  </a:lnTo>
                  <a:lnTo>
                    <a:pt x="1059593" y="972739"/>
                  </a:lnTo>
                  <a:lnTo>
                    <a:pt x="1121088" y="982300"/>
                  </a:lnTo>
                  <a:lnTo>
                    <a:pt x="1181710" y="990087"/>
                  </a:lnTo>
                  <a:lnTo>
                    <a:pt x="1241340" y="996122"/>
                  </a:lnTo>
                  <a:lnTo>
                    <a:pt x="1299861" y="1000428"/>
                  </a:lnTo>
                  <a:lnTo>
                    <a:pt x="1357155" y="1003029"/>
                  </a:lnTo>
                  <a:lnTo>
                    <a:pt x="1413103" y="1003945"/>
                  </a:lnTo>
                  <a:lnTo>
                    <a:pt x="1467588" y="1003202"/>
                  </a:lnTo>
                  <a:lnTo>
                    <a:pt x="1520491" y="1000819"/>
                  </a:lnTo>
                  <a:lnTo>
                    <a:pt x="1571694" y="996822"/>
                  </a:lnTo>
                  <a:lnTo>
                    <a:pt x="1621079" y="991231"/>
                  </a:lnTo>
                  <a:lnTo>
                    <a:pt x="1668528" y="984071"/>
                  </a:lnTo>
                  <a:lnTo>
                    <a:pt x="1713923" y="975363"/>
                  </a:lnTo>
                  <a:lnTo>
                    <a:pt x="1757146" y="965130"/>
                  </a:lnTo>
                  <a:lnTo>
                    <a:pt x="1798079" y="953395"/>
                  </a:lnTo>
                  <a:lnTo>
                    <a:pt x="1836603" y="940180"/>
                  </a:lnTo>
                  <a:lnTo>
                    <a:pt x="1872601" y="925509"/>
                  </a:lnTo>
                  <a:lnTo>
                    <a:pt x="1936544" y="891886"/>
                  </a:lnTo>
                  <a:lnTo>
                    <a:pt x="1988964" y="852707"/>
                  </a:lnTo>
                  <a:lnTo>
                    <a:pt x="2028915" y="808154"/>
                  </a:lnTo>
                  <a:lnTo>
                    <a:pt x="2055454" y="758408"/>
                  </a:lnTo>
                  <a:lnTo>
                    <a:pt x="2067585" y="704042"/>
                  </a:lnTo>
                  <a:lnTo>
                    <a:pt x="2067990" y="676048"/>
                  </a:lnTo>
                  <a:lnTo>
                    <a:pt x="2064711" y="647733"/>
                  </a:lnTo>
                  <a:lnTo>
                    <a:pt x="2047488" y="590423"/>
                  </a:lnTo>
                  <a:lnTo>
                    <a:pt x="2016695" y="532676"/>
                  </a:lnTo>
                  <a:lnTo>
                    <a:pt x="1973111" y="475060"/>
                  </a:lnTo>
                  <a:lnTo>
                    <a:pt x="1946765" y="446477"/>
                  </a:lnTo>
                  <a:lnTo>
                    <a:pt x="1917512" y="418139"/>
                  </a:lnTo>
                  <a:lnTo>
                    <a:pt x="1885451" y="390116"/>
                  </a:lnTo>
                  <a:lnTo>
                    <a:pt x="1850679" y="362478"/>
                  </a:lnTo>
                  <a:lnTo>
                    <a:pt x="1813292" y="335298"/>
                  </a:lnTo>
                  <a:lnTo>
                    <a:pt x="1773388" y="308645"/>
                  </a:lnTo>
                  <a:lnTo>
                    <a:pt x="1731064" y="282590"/>
                  </a:lnTo>
                  <a:lnTo>
                    <a:pt x="1686419" y="257204"/>
                  </a:lnTo>
                  <a:lnTo>
                    <a:pt x="1639548" y="232558"/>
                  </a:lnTo>
                  <a:lnTo>
                    <a:pt x="1590549" y="208722"/>
                  </a:lnTo>
                  <a:lnTo>
                    <a:pt x="1539519" y="185767"/>
                  </a:lnTo>
                  <a:lnTo>
                    <a:pt x="1486557" y="163763"/>
                  </a:lnTo>
                  <a:lnTo>
                    <a:pt x="1431758" y="142782"/>
                  </a:lnTo>
                  <a:lnTo>
                    <a:pt x="1375221" y="122894"/>
                  </a:lnTo>
                  <a:lnTo>
                    <a:pt x="1317042" y="104170"/>
                  </a:lnTo>
                  <a:lnTo>
                    <a:pt x="1257320" y="86680"/>
                  </a:lnTo>
                  <a:lnTo>
                    <a:pt x="1196150" y="70496"/>
                  </a:lnTo>
                  <a:lnTo>
                    <a:pt x="1133631" y="55687"/>
                  </a:lnTo>
                  <a:lnTo>
                    <a:pt x="1070734" y="42521"/>
                  </a:lnTo>
                  <a:lnTo>
                    <a:pt x="1008474" y="31173"/>
                  </a:lnTo>
                  <a:lnTo>
                    <a:pt x="946970" y="21620"/>
                  </a:lnTo>
                  <a:lnTo>
                    <a:pt x="886340" y="13840"/>
                  </a:lnTo>
                  <a:lnTo>
                    <a:pt x="826702" y="7811"/>
                  </a:lnTo>
                  <a:lnTo>
                    <a:pt x="768174" y="3509"/>
                  </a:lnTo>
                  <a:lnTo>
                    <a:pt x="710873" y="913"/>
                  </a:lnTo>
                  <a:lnTo>
                    <a:pt x="6549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566" y="5355528"/>
              <a:ext cx="2068195" cy="1004569"/>
            </a:xfrm>
            <a:custGeom>
              <a:avLst/>
              <a:gdLst/>
              <a:ahLst/>
              <a:cxnLst/>
              <a:rect l="l" t="t" r="r" b="b"/>
              <a:pathLst>
                <a:path w="2068195" h="1004570">
                  <a:moveTo>
                    <a:pt x="4589" y="272298"/>
                  </a:moveTo>
                  <a:lnTo>
                    <a:pt x="24067" y="220022"/>
                  </a:lnTo>
                  <a:lnTo>
                    <a:pt x="57430" y="172850"/>
                  </a:lnTo>
                  <a:lnTo>
                    <a:pt x="103735" y="130963"/>
                  </a:lnTo>
                  <a:lnTo>
                    <a:pt x="162036" y="94542"/>
                  </a:lnTo>
                  <a:lnTo>
                    <a:pt x="231389" y="63768"/>
                  </a:lnTo>
                  <a:lnTo>
                    <a:pt x="269915" y="50554"/>
                  </a:lnTo>
                  <a:lnTo>
                    <a:pt x="310850" y="38820"/>
                  </a:lnTo>
                  <a:lnTo>
                    <a:pt x="354075" y="28588"/>
                  </a:lnTo>
                  <a:lnTo>
                    <a:pt x="399473" y="19880"/>
                  </a:lnTo>
                  <a:lnTo>
                    <a:pt x="446925" y="12719"/>
                  </a:lnTo>
                  <a:lnTo>
                    <a:pt x="496314" y="7128"/>
                  </a:lnTo>
                  <a:lnTo>
                    <a:pt x="547522" y="3130"/>
                  </a:lnTo>
                  <a:lnTo>
                    <a:pt x="600429" y="746"/>
                  </a:lnTo>
                  <a:lnTo>
                    <a:pt x="654919" y="0"/>
                  </a:lnTo>
                  <a:lnTo>
                    <a:pt x="710873" y="913"/>
                  </a:lnTo>
                  <a:lnTo>
                    <a:pt x="768174" y="3509"/>
                  </a:lnTo>
                  <a:lnTo>
                    <a:pt x="826702" y="7811"/>
                  </a:lnTo>
                  <a:lnTo>
                    <a:pt x="886340" y="13840"/>
                  </a:lnTo>
                  <a:lnTo>
                    <a:pt x="946970" y="21620"/>
                  </a:lnTo>
                  <a:lnTo>
                    <a:pt x="1008474" y="31173"/>
                  </a:lnTo>
                  <a:lnTo>
                    <a:pt x="1070734" y="42521"/>
                  </a:lnTo>
                  <a:lnTo>
                    <a:pt x="1133631" y="55687"/>
                  </a:lnTo>
                  <a:lnTo>
                    <a:pt x="1196150" y="70496"/>
                  </a:lnTo>
                  <a:lnTo>
                    <a:pt x="1257320" y="86680"/>
                  </a:lnTo>
                  <a:lnTo>
                    <a:pt x="1317042" y="104170"/>
                  </a:lnTo>
                  <a:lnTo>
                    <a:pt x="1375221" y="122894"/>
                  </a:lnTo>
                  <a:lnTo>
                    <a:pt x="1431758" y="142782"/>
                  </a:lnTo>
                  <a:lnTo>
                    <a:pt x="1486557" y="163763"/>
                  </a:lnTo>
                  <a:lnTo>
                    <a:pt x="1539519" y="185767"/>
                  </a:lnTo>
                  <a:lnTo>
                    <a:pt x="1590549" y="208722"/>
                  </a:lnTo>
                  <a:lnTo>
                    <a:pt x="1639548" y="232558"/>
                  </a:lnTo>
                  <a:lnTo>
                    <a:pt x="1686419" y="257204"/>
                  </a:lnTo>
                  <a:lnTo>
                    <a:pt x="1731064" y="282590"/>
                  </a:lnTo>
                  <a:lnTo>
                    <a:pt x="1773388" y="308645"/>
                  </a:lnTo>
                  <a:lnTo>
                    <a:pt x="1813292" y="335298"/>
                  </a:lnTo>
                  <a:lnTo>
                    <a:pt x="1850679" y="362478"/>
                  </a:lnTo>
                  <a:lnTo>
                    <a:pt x="1885451" y="390116"/>
                  </a:lnTo>
                  <a:lnTo>
                    <a:pt x="1917512" y="418139"/>
                  </a:lnTo>
                  <a:lnTo>
                    <a:pt x="1946765" y="446477"/>
                  </a:lnTo>
                  <a:lnTo>
                    <a:pt x="1973111" y="475060"/>
                  </a:lnTo>
                  <a:lnTo>
                    <a:pt x="2016695" y="532676"/>
                  </a:lnTo>
                  <a:lnTo>
                    <a:pt x="2047488" y="590423"/>
                  </a:lnTo>
                  <a:lnTo>
                    <a:pt x="2064711" y="647733"/>
                  </a:lnTo>
                  <a:lnTo>
                    <a:pt x="2067990" y="676048"/>
                  </a:lnTo>
                  <a:lnTo>
                    <a:pt x="2067585" y="704042"/>
                  </a:lnTo>
                  <a:lnTo>
                    <a:pt x="2063398" y="731644"/>
                  </a:lnTo>
                  <a:lnTo>
                    <a:pt x="2055454" y="758408"/>
                  </a:lnTo>
                  <a:lnTo>
                    <a:pt x="2043920" y="783919"/>
                  </a:lnTo>
                  <a:lnTo>
                    <a:pt x="2010557" y="831091"/>
                  </a:lnTo>
                  <a:lnTo>
                    <a:pt x="1964253" y="872979"/>
                  </a:lnTo>
                  <a:lnTo>
                    <a:pt x="1905954" y="909403"/>
                  </a:lnTo>
                  <a:lnTo>
                    <a:pt x="1836603" y="940180"/>
                  </a:lnTo>
                  <a:lnTo>
                    <a:pt x="1798079" y="953395"/>
                  </a:lnTo>
                  <a:lnTo>
                    <a:pt x="1757146" y="965130"/>
                  </a:lnTo>
                  <a:lnTo>
                    <a:pt x="1713923" y="975363"/>
                  </a:lnTo>
                  <a:lnTo>
                    <a:pt x="1668528" y="984071"/>
                  </a:lnTo>
                  <a:lnTo>
                    <a:pt x="1621079" y="991231"/>
                  </a:lnTo>
                  <a:lnTo>
                    <a:pt x="1571694" y="996822"/>
                  </a:lnTo>
                  <a:lnTo>
                    <a:pt x="1520491" y="1000819"/>
                  </a:lnTo>
                  <a:lnTo>
                    <a:pt x="1467588" y="1003202"/>
                  </a:lnTo>
                  <a:lnTo>
                    <a:pt x="1413103" y="1003945"/>
                  </a:lnTo>
                  <a:lnTo>
                    <a:pt x="1357155" y="1003029"/>
                  </a:lnTo>
                  <a:lnTo>
                    <a:pt x="1299861" y="1000428"/>
                  </a:lnTo>
                  <a:lnTo>
                    <a:pt x="1241340" y="996122"/>
                  </a:lnTo>
                  <a:lnTo>
                    <a:pt x="1181710" y="990087"/>
                  </a:lnTo>
                  <a:lnTo>
                    <a:pt x="1121088" y="982300"/>
                  </a:lnTo>
                  <a:lnTo>
                    <a:pt x="1059593" y="972739"/>
                  </a:lnTo>
                  <a:lnTo>
                    <a:pt x="997344" y="961382"/>
                  </a:lnTo>
                  <a:lnTo>
                    <a:pt x="934457" y="948205"/>
                  </a:lnTo>
                  <a:lnTo>
                    <a:pt x="871930" y="933399"/>
                  </a:lnTo>
                  <a:lnTo>
                    <a:pt x="810753" y="917218"/>
                  </a:lnTo>
                  <a:lnTo>
                    <a:pt x="751023" y="899731"/>
                  </a:lnTo>
                  <a:lnTo>
                    <a:pt x="692838" y="881009"/>
                  </a:lnTo>
                  <a:lnTo>
                    <a:pt x="636294" y="861124"/>
                  </a:lnTo>
                  <a:lnTo>
                    <a:pt x="581490" y="840145"/>
                  </a:lnTo>
                  <a:lnTo>
                    <a:pt x="528522" y="818145"/>
                  </a:lnTo>
                  <a:lnTo>
                    <a:pt x="477487" y="795192"/>
                  </a:lnTo>
                  <a:lnTo>
                    <a:pt x="428484" y="771358"/>
                  </a:lnTo>
                  <a:lnTo>
                    <a:pt x="381608" y="746714"/>
                  </a:lnTo>
                  <a:lnTo>
                    <a:pt x="336958" y="721331"/>
                  </a:lnTo>
                  <a:lnTo>
                    <a:pt x="294631" y="695278"/>
                  </a:lnTo>
                  <a:lnTo>
                    <a:pt x="254724" y="668628"/>
                  </a:lnTo>
                  <a:lnTo>
                    <a:pt x="217334" y="641449"/>
                  </a:lnTo>
                  <a:lnTo>
                    <a:pt x="182558" y="613814"/>
                  </a:lnTo>
                  <a:lnTo>
                    <a:pt x="150494" y="585793"/>
                  </a:lnTo>
                  <a:lnTo>
                    <a:pt x="121240" y="557457"/>
                  </a:lnTo>
                  <a:lnTo>
                    <a:pt x="94891" y="528875"/>
                  </a:lnTo>
                  <a:lnTo>
                    <a:pt x="51302" y="471262"/>
                  </a:lnTo>
                  <a:lnTo>
                    <a:pt x="20506" y="413517"/>
                  </a:lnTo>
                  <a:lnTo>
                    <a:pt x="3280" y="356208"/>
                  </a:lnTo>
                  <a:lnTo>
                    <a:pt x="0" y="327894"/>
                  </a:lnTo>
                  <a:lnTo>
                    <a:pt x="403" y="299900"/>
                  </a:lnTo>
                  <a:lnTo>
                    <a:pt x="4589" y="27229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733615" y="5656745"/>
            <a:ext cx="1232725" cy="4101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467690"/>
            <a:ext cx="6303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Posledice</a:t>
            </a:r>
            <a:r>
              <a:rPr sz="4400" spc="-125" dirty="0"/>
              <a:t> </a:t>
            </a:r>
            <a:r>
              <a:rPr sz="4400" spc="5" dirty="0"/>
              <a:t>zagađenja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52678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6364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Uticaj </a:t>
            </a:r>
            <a:r>
              <a:rPr sz="3200" spc="-25" dirty="0">
                <a:latin typeface="Calibri"/>
                <a:cs typeface="Calibri"/>
              </a:rPr>
              <a:t>čoveka </a:t>
            </a:r>
            <a:r>
              <a:rPr sz="3200" spc="-5" dirty="0">
                <a:latin typeface="Calibri"/>
                <a:cs typeface="Calibri"/>
              </a:rPr>
              <a:t>na </a:t>
            </a:r>
            <a:r>
              <a:rPr sz="3200" spc="-15" dirty="0">
                <a:latin typeface="Calibri"/>
                <a:cs typeface="Calibri"/>
              </a:rPr>
              <a:t>prirodu </a:t>
            </a:r>
            <a:r>
              <a:rPr sz="3200" spc="-5" dirty="0">
                <a:latin typeface="Calibri"/>
                <a:cs typeface="Calibri"/>
              </a:rPr>
              <a:t>nije </a:t>
            </a:r>
            <a:r>
              <a:rPr sz="3200" spc="-10" dirty="0">
                <a:latin typeface="Calibri"/>
                <a:cs typeface="Calibri"/>
              </a:rPr>
              <a:t>jednostran-različite  promene </a:t>
            </a:r>
            <a:r>
              <a:rPr sz="3200" dirty="0">
                <a:latin typeface="Calibri"/>
                <a:cs typeface="Calibri"/>
              </a:rPr>
              <a:t>u </a:t>
            </a:r>
            <a:r>
              <a:rPr sz="3200" spc="-10" dirty="0">
                <a:latin typeface="Calibri"/>
                <a:cs typeface="Calibri"/>
              </a:rPr>
              <a:t>prirodi </a:t>
            </a:r>
            <a:r>
              <a:rPr sz="3200" spc="-5" dirty="0">
                <a:latin typeface="Calibri"/>
                <a:cs typeface="Calibri"/>
              </a:rPr>
              <a:t>neposredno ili posredno utiču  na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njega.</a:t>
            </a:r>
            <a:endParaRPr sz="3200">
              <a:latin typeface="Calibri"/>
              <a:cs typeface="Calibri"/>
            </a:endParaRPr>
          </a:p>
          <a:p>
            <a:pPr marL="3406775" lvl="1" indent="-343535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407410" algn="l"/>
              </a:tabLst>
            </a:pPr>
            <a:r>
              <a:rPr sz="3200" spc="-10" dirty="0">
                <a:latin typeface="Calibri"/>
                <a:cs typeface="Calibri"/>
              </a:rPr>
              <a:t>Čovek </a:t>
            </a:r>
            <a:r>
              <a:rPr sz="3200" spc="-5" dirty="0">
                <a:latin typeface="Calibri"/>
                <a:cs typeface="Calibri"/>
              </a:rPr>
              <a:t>seče </a:t>
            </a:r>
            <a:r>
              <a:rPr sz="3200" spc="-15" dirty="0">
                <a:latin typeface="Calibri"/>
                <a:cs typeface="Calibri"/>
              </a:rPr>
              <a:t>granu </a:t>
            </a:r>
            <a:r>
              <a:rPr sz="3200" spc="-5" dirty="0">
                <a:latin typeface="Calibri"/>
                <a:cs typeface="Calibri"/>
              </a:rPr>
              <a:t>na </a:t>
            </a:r>
            <a:r>
              <a:rPr sz="3200" spc="-25" dirty="0">
                <a:latin typeface="Calibri"/>
                <a:cs typeface="Calibri"/>
              </a:rPr>
              <a:t>kojoj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sedi.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3962400"/>
            <a:ext cx="26670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3429048"/>
            <a:ext cx="5410200" cy="3428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467690"/>
            <a:ext cx="69538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Posledice</a:t>
            </a:r>
            <a:r>
              <a:rPr sz="4400" spc="-114" dirty="0"/>
              <a:t> </a:t>
            </a:r>
            <a:r>
              <a:rPr sz="4400" dirty="0"/>
              <a:t>zagađivanja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54786" y="1517610"/>
            <a:ext cx="3521075" cy="46901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Uništavanje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staništa</a:t>
            </a:r>
            <a:endParaRPr sz="3000">
              <a:latin typeface="Calibri"/>
              <a:cs typeface="Calibri"/>
            </a:endParaRPr>
          </a:p>
          <a:p>
            <a:pPr marL="662940" lvl="1" indent="-3435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662940" algn="l"/>
                <a:tab pos="663575" algn="l"/>
              </a:tabLst>
            </a:pPr>
            <a:r>
              <a:rPr sz="3000" spc="-10" dirty="0">
                <a:latin typeface="Calibri"/>
                <a:cs typeface="Calibri"/>
              </a:rPr>
              <a:t>Izumiranje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vrsta</a:t>
            </a:r>
            <a:endParaRPr sz="3000">
              <a:latin typeface="Calibri"/>
              <a:cs typeface="Calibri"/>
            </a:endParaRPr>
          </a:p>
          <a:p>
            <a:pPr marL="832485" marR="559435" lvl="2" indent="-9461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1080770" algn="l"/>
                <a:tab pos="1081405" algn="l"/>
              </a:tabLst>
            </a:pPr>
            <a:r>
              <a:rPr sz="3000" spc="-5" dirty="0">
                <a:latin typeface="Calibri"/>
                <a:cs typeface="Calibri"/>
              </a:rPr>
              <a:t>Smanjenje  biodi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erzi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463550" indent="-3435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3000" spc="-5" dirty="0">
                <a:latin typeface="Calibri"/>
                <a:cs typeface="Calibri"/>
              </a:rPr>
              <a:t>Smanjenje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prinosa</a:t>
            </a:r>
            <a:endParaRPr sz="3000">
              <a:latin typeface="Calibri"/>
              <a:cs typeface="Calibri"/>
            </a:endParaRPr>
          </a:p>
          <a:p>
            <a:pPr marL="579120" lvl="1" indent="-343535">
              <a:lnSpc>
                <a:spcPts val="3420"/>
              </a:lnSpc>
              <a:spcBef>
                <a:spcPts val="360"/>
              </a:spcBef>
              <a:buFont typeface="Arial"/>
              <a:buChar char="•"/>
              <a:tabLst>
                <a:tab pos="579120" algn="l"/>
                <a:tab pos="579755" algn="l"/>
              </a:tabLst>
            </a:pPr>
            <a:r>
              <a:rPr sz="3000" spc="-35" dirty="0">
                <a:latin typeface="Calibri"/>
                <a:cs typeface="Calibri"/>
              </a:rPr>
              <a:t>Nezdrava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životna</a:t>
            </a:r>
            <a:endParaRPr sz="3000">
              <a:latin typeface="Calibri"/>
              <a:cs typeface="Calibri"/>
            </a:endParaRPr>
          </a:p>
          <a:p>
            <a:pPr marL="1324610">
              <a:lnSpc>
                <a:spcPts val="3420"/>
              </a:lnSpc>
            </a:pPr>
            <a:r>
              <a:rPr sz="3000" spc="-10" dirty="0">
                <a:latin typeface="Calibri"/>
                <a:cs typeface="Calibri"/>
              </a:rPr>
              <a:t>sredina</a:t>
            </a:r>
            <a:endParaRPr sz="3000">
              <a:latin typeface="Calibri"/>
              <a:cs typeface="Calibri"/>
            </a:endParaRPr>
          </a:p>
          <a:p>
            <a:pPr marL="280670" marR="5080" indent="-2032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421005" algn="l"/>
                <a:tab pos="421640" algn="l"/>
              </a:tabLst>
            </a:pPr>
            <a:r>
              <a:rPr dirty="0"/>
              <a:t>	</a:t>
            </a:r>
            <a:r>
              <a:rPr sz="3000" spc="-10" dirty="0">
                <a:latin typeface="Calibri"/>
                <a:cs typeface="Calibri"/>
              </a:rPr>
              <a:t>Bolesti </a:t>
            </a:r>
            <a:r>
              <a:rPr sz="3000" spc="-5" dirty="0">
                <a:latin typeface="Calibri"/>
                <a:cs typeface="Calibri"/>
              </a:rPr>
              <a:t>(astma, </a:t>
            </a:r>
            <a:r>
              <a:rPr sz="3000" spc="-15" dirty="0">
                <a:latin typeface="Calibri"/>
                <a:cs typeface="Calibri"/>
              </a:rPr>
              <a:t>rak,  dizenterija, </a:t>
            </a:r>
            <a:r>
              <a:rPr sz="3000" dirty="0">
                <a:latin typeface="Calibri"/>
                <a:cs typeface="Calibri"/>
              </a:rPr>
              <a:t>malarija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640205">
              <a:lnSpc>
                <a:spcPts val="3195"/>
              </a:lnSpc>
            </a:pPr>
            <a:r>
              <a:rPr sz="3000" spc="-80" dirty="0">
                <a:latin typeface="Calibri"/>
                <a:cs typeface="Calibri"/>
              </a:rPr>
              <a:t>dr.)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2667000"/>
            <a:ext cx="4476750" cy="2480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i="1" spc="-20" dirty="0">
                <a:latin typeface="Snap ITC"/>
                <a:cs typeface="Snap ITC"/>
              </a:rPr>
              <a:t>Mere </a:t>
            </a:r>
            <a:r>
              <a:rPr spc="-5" dirty="0"/>
              <a:t>zaštite od</a:t>
            </a:r>
            <a:r>
              <a:rPr spc="20" dirty="0"/>
              <a:t> </a:t>
            </a:r>
            <a:r>
              <a:rPr dirty="0"/>
              <a:t>zagađenja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599"/>
            <a:ext cx="7141845" cy="43186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Zakon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Osnivanje </a:t>
            </a:r>
            <a:r>
              <a:rPr sz="3200" spc="-45" dirty="0">
                <a:latin typeface="Calibri"/>
                <a:cs typeface="Calibri"/>
              </a:rPr>
              <a:t>zaštidenih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područja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Zelena (obnovljiva)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energija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Čiste </a:t>
            </a:r>
            <a:r>
              <a:rPr sz="3200" spc="-5" dirty="0">
                <a:latin typeface="Calibri"/>
                <a:cs typeface="Calibri"/>
              </a:rPr>
              <a:t>tehnologije 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50" dirty="0">
                <a:latin typeface="Calibri"/>
                <a:cs typeface="Calibri"/>
              </a:rPr>
              <a:t>korišdenje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prečišdivača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Pošumljavanje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Reciklaža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Energetska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efikasnost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Promena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ponašanja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2500" y="4571999"/>
            <a:ext cx="4381499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4115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880" y="1535683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0226" y="500189"/>
          <a:ext cx="8046713" cy="4514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309"/>
                <a:gridCol w="454659"/>
                <a:gridCol w="476250"/>
                <a:gridCol w="478155"/>
                <a:gridCol w="492760"/>
                <a:gridCol w="502919"/>
                <a:gridCol w="481330"/>
                <a:gridCol w="489585"/>
                <a:gridCol w="480695"/>
                <a:gridCol w="513079"/>
                <a:gridCol w="488950"/>
                <a:gridCol w="487679"/>
                <a:gridCol w="478154"/>
                <a:gridCol w="461009"/>
                <a:gridCol w="456565"/>
                <a:gridCol w="434975"/>
                <a:gridCol w="421640"/>
              </a:tblGrid>
              <a:tr h="514476">
                <a:tc gridSpan="6">
                  <a:txBody>
                    <a:bodyPr/>
                    <a:lstStyle/>
                    <a:p>
                      <a:pPr marR="35433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4476">
                <a:tc gridSpan="4"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Ć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5648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Đ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4476">
                <a:tc gridSpan="3">
                  <a:txBody>
                    <a:bodyPr/>
                    <a:lstStyle/>
                    <a:p>
                      <a:pPr marR="32829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5521">
                <a:tc gridSpan="2"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4476">
                <a:tc gridSpan="3">
                  <a:txBody>
                    <a:bodyPr/>
                    <a:lstStyle/>
                    <a:p>
                      <a:pPr marR="32829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Đ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56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4477">
                <a:tc gridSpan="5">
                  <a:txBody>
                    <a:bodyPr/>
                    <a:lstStyle/>
                    <a:p>
                      <a:pPr marR="34417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5520">
                <a:tc gridSpan="2"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20700" y="5473700"/>
            <a:ext cx="8255000" cy="1016000"/>
            <a:chOff x="520700" y="5473700"/>
            <a:chExt cx="8255000" cy="1016000"/>
          </a:xfrm>
        </p:grpSpPr>
        <p:sp>
          <p:nvSpPr>
            <p:cNvPr id="6" name="object 6"/>
            <p:cNvSpPr/>
            <p:nvPr/>
          </p:nvSpPr>
          <p:spPr>
            <a:xfrm>
              <a:off x="533400" y="54864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79883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7988300" y="990600"/>
                  </a:lnTo>
                  <a:lnTo>
                    <a:pt x="8032191" y="984702"/>
                  </a:lnTo>
                  <a:lnTo>
                    <a:pt x="8071630" y="968059"/>
                  </a:lnTo>
                  <a:lnTo>
                    <a:pt x="8105044" y="942244"/>
                  </a:lnTo>
                  <a:lnTo>
                    <a:pt x="8130859" y="908830"/>
                  </a:lnTo>
                  <a:lnTo>
                    <a:pt x="8147502" y="869391"/>
                  </a:lnTo>
                  <a:lnTo>
                    <a:pt x="8153400" y="825500"/>
                  </a:lnTo>
                  <a:lnTo>
                    <a:pt x="8153400" y="165100"/>
                  </a:lnTo>
                  <a:lnTo>
                    <a:pt x="8147502" y="121208"/>
                  </a:lnTo>
                  <a:lnTo>
                    <a:pt x="8130859" y="81769"/>
                  </a:lnTo>
                  <a:lnTo>
                    <a:pt x="8105044" y="48355"/>
                  </a:lnTo>
                  <a:lnTo>
                    <a:pt x="8071630" y="22540"/>
                  </a:lnTo>
                  <a:lnTo>
                    <a:pt x="8032191" y="5897"/>
                  </a:lnTo>
                  <a:lnTo>
                    <a:pt x="798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54864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7988300" y="0"/>
                  </a:lnTo>
                  <a:lnTo>
                    <a:pt x="8032191" y="5897"/>
                  </a:lnTo>
                  <a:lnTo>
                    <a:pt x="8071630" y="22540"/>
                  </a:lnTo>
                  <a:lnTo>
                    <a:pt x="8105044" y="48355"/>
                  </a:lnTo>
                  <a:lnTo>
                    <a:pt x="8130859" y="81769"/>
                  </a:lnTo>
                  <a:lnTo>
                    <a:pt x="8147502" y="121208"/>
                  </a:lnTo>
                  <a:lnTo>
                    <a:pt x="8153400" y="165100"/>
                  </a:lnTo>
                  <a:lnTo>
                    <a:pt x="8153400" y="825500"/>
                  </a:lnTo>
                  <a:lnTo>
                    <a:pt x="8147502" y="869391"/>
                  </a:lnTo>
                  <a:lnTo>
                    <a:pt x="8130859" y="908830"/>
                  </a:lnTo>
                  <a:lnTo>
                    <a:pt x="8105044" y="942244"/>
                  </a:lnTo>
                  <a:lnTo>
                    <a:pt x="8071630" y="968059"/>
                  </a:lnTo>
                  <a:lnTo>
                    <a:pt x="8032191" y="984702"/>
                  </a:lnTo>
                  <a:lnTo>
                    <a:pt x="79883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54864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79883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7988300" y="990600"/>
                  </a:lnTo>
                  <a:lnTo>
                    <a:pt x="8032191" y="984702"/>
                  </a:lnTo>
                  <a:lnTo>
                    <a:pt x="8071630" y="968059"/>
                  </a:lnTo>
                  <a:lnTo>
                    <a:pt x="8105044" y="942244"/>
                  </a:lnTo>
                  <a:lnTo>
                    <a:pt x="8130859" y="908830"/>
                  </a:lnTo>
                  <a:lnTo>
                    <a:pt x="8147502" y="869391"/>
                  </a:lnTo>
                  <a:lnTo>
                    <a:pt x="8153400" y="825500"/>
                  </a:lnTo>
                  <a:lnTo>
                    <a:pt x="8153400" y="165100"/>
                  </a:lnTo>
                  <a:lnTo>
                    <a:pt x="8147502" y="121208"/>
                  </a:lnTo>
                  <a:lnTo>
                    <a:pt x="8130859" y="81769"/>
                  </a:lnTo>
                  <a:lnTo>
                    <a:pt x="8105044" y="48355"/>
                  </a:lnTo>
                  <a:lnTo>
                    <a:pt x="8071630" y="22540"/>
                  </a:lnTo>
                  <a:lnTo>
                    <a:pt x="8032191" y="5897"/>
                  </a:lnTo>
                  <a:lnTo>
                    <a:pt x="798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54864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7988300" y="0"/>
                  </a:lnTo>
                  <a:lnTo>
                    <a:pt x="8032191" y="5897"/>
                  </a:lnTo>
                  <a:lnTo>
                    <a:pt x="8071630" y="22540"/>
                  </a:lnTo>
                  <a:lnTo>
                    <a:pt x="8105044" y="48355"/>
                  </a:lnTo>
                  <a:lnTo>
                    <a:pt x="8130859" y="81769"/>
                  </a:lnTo>
                  <a:lnTo>
                    <a:pt x="8147502" y="121208"/>
                  </a:lnTo>
                  <a:lnTo>
                    <a:pt x="8153400" y="165100"/>
                  </a:lnTo>
                  <a:lnTo>
                    <a:pt x="8153400" y="825500"/>
                  </a:lnTo>
                  <a:lnTo>
                    <a:pt x="8147502" y="869391"/>
                  </a:lnTo>
                  <a:lnTo>
                    <a:pt x="8130859" y="908830"/>
                  </a:lnTo>
                  <a:lnTo>
                    <a:pt x="8105044" y="942244"/>
                  </a:lnTo>
                  <a:lnTo>
                    <a:pt x="8071630" y="968059"/>
                  </a:lnTo>
                  <a:lnTo>
                    <a:pt x="8032191" y="984702"/>
                  </a:lnTo>
                  <a:lnTo>
                    <a:pt x="79883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54864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79883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7988300" y="990600"/>
                  </a:lnTo>
                  <a:lnTo>
                    <a:pt x="8032191" y="984702"/>
                  </a:lnTo>
                  <a:lnTo>
                    <a:pt x="8071630" y="968059"/>
                  </a:lnTo>
                  <a:lnTo>
                    <a:pt x="8105044" y="942244"/>
                  </a:lnTo>
                  <a:lnTo>
                    <a:pt x="8130859" y="908830"/>
                  </a:lnTo>
                  <a:lnTo>
                    <a:pt x="8147502" y="869391"/>
                  </a:lnTo>
                  <a:lnTo>
                    <a:pt x="8153400" y="825500"/>
                  </a:lnTo>
                  <a:lnTo>
                    <a:pt x="8153400" y="165100"/>
                  </a:lnTo>
                  <a:lnTo>
                    <a:pt x="8147502" y="121208"/>
                  </a:lnTo>
                  <a:lnTo>
                    <a:pt x="8130859" y="81769"/>
                  </a:lnTo>
                  <a:lnTo>
                    <a:pt x="8105044" y="48355"/>
                  </a:lnTo>
                  <a:lnTo>
                    <a:pt x="8071630" y="22540"/>
                  </a:lnTo>
                  <a:lnTo>
                    <a:pt x="8032191" y="5897"/>
                  </a:lnTo>
                  <a:lnTo>
                    <a:pt x="798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" y="5486400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7988300" y="0"/>
                  </a:lnTo>
                  <a:lnTo>
                    <a:pt x="8032191" y="5897"/>
                  </a:lnTo>
                  <a:lnTo>
                    <a:pt x="8071630" y="22540"/>
                  </a:lnTo>
                  <a:lnTo>
                    <a:pt x="8105044" y="48355"/>
                  </a:lnTo>
                  <a:lnTo>
                    <a:pt x="8130859" y="81769"/>
                  </a:lnTo>
                  <a:lnTo>
                    <a:pt x="8147502" y="121208"/>
                  </a:lnTo>
                  <a:lnTo>
                    <a:pt x="8153400" y="165100"/>
                  </a:lnTo>
                  <a:lnTo>
                    <a:pt x="8153400" y="825500"/>
                  </a:lnTo>
                  <a:lnTo>
                    <a:pt x="8147502" y="869391"/>
                  </a:lnTo>
                  <a:lnTo>
                    <a:pt x="8130859" y="908830"/>
                  </a:lnTo>
                  <a:lnTo>
                    <a:pt x="8105044" y="942244"/>
                  </a:lnTo>
                  <a:lnTo>
                    <a:pt x="8071630" y="968059"/>
                  </a:lnTo>
                  <a:lnTo>
                    <a:pt x="8032191" y="984702"/>
                  </a:lnTo>
                  <a:lnTo>
                    <a:pt x="79883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8064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064500" y="990600"/>
                  </a:lnTo>
                  <a:lnTo>
                    <a:pt x="8108391" y="984702"/>
                  </a:lnTo>
                  <a:lnTo>
                    <a:pt x="8147830" y="968059"/>
                  </a:lnTo>
                  <a:lnTo>
                    <a:pt x="8181244" y="942244"/>
                  </a:lnTo>
                  <a:lnTo>
                    <a:pt x="8207059" y="908830"/>
                  </a:lnTo>
                  <a:lnTo>
                    <a:pt x="8223702" y="869391"/>
                  </a:lnTo>
                  <a:lnTo>
                    <a:pt x="8229600" y="825500"/>
                  </a:lnTo>
                  <a:lnTo>
                    <a:pt x="8229600" y="165100"/>
                  </a:lnTo>
                  <a:lnTo>
                    <a:pt x="8223702" y="121208"/>
                  </a:lnTo>
                  <a:lnTo>
                    <a:pt x="8207059" y="81769"/>
                  </a:lnTo>
                  <a:lnTo>
                    <a:pt x="8181244" y="48355"/>
                  </a:lnTo>
                  <a:lnTo>
                    <a:pt x="8147830" y="22540"/>
                  </a:lnTo>
                  <a:lnTo>
                    <a:pt x="8108391" y="5897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064500" y="0"/>
                  </a:lnTo>
                  <a:lnTo>
                    <a:pt x="8108391" y="5897"/>
                  </a:lnTo>
                  <a:lnTo>
                    <a:pt x="8147830" y="22540"/>
                  </a:lnTo>
                  <a:lnTo>
                    <a:pt x="8181244" y="48355"/>
                  </a:lnTo>
                  <a:lnTo>
                    <a:pt x="8207059" y="81769"/>
                  </a:lnTo>
                  <a:lnTo>
                    <a:pt x="8223702" y="121208"/>
                  </a:lnTo>
                  <a:lnTo>
                    <a:pt x="8229600" y="165100"/>
                  </a:lnTo>
                  <a:lnTo>
                    <a:pt x="8229600" y="825500"/>
                  </a:lnTo>
                  <a:lnTo>
                    <a:pt x="8223702" y="869391"/>
                  </a:lnTo>
                  <a:lnTo>
                    <a:pt x="8207059" y="908830"/>
                  </a:lnTo>
                  <a:lnTo>
                    <a:pt x="8181244" y="942244"/>
                  </a:lnTo>
                  <a:lnTo>
                    <a:pt x="8147830" y="968059"/>
                  </a:lnTo>
                  <a:lnTo>
                    <a:pt x="8108391" y="984702"/>
                  </a:lnTo>
                  <a:lnTo>
                    <a:pt x="8064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8064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064500" y="990600"/>
                  </a:lnTo>
                  <a:lnTo>
                    <a:pt x="8108391" y="984702"/>
                  </a:lnTo>
                  <a:lnTo>
                    <a:pt x="8147830" y="968059"/>
                  </a:lnTo>
                  <a:lnTo>
                    <a:pt x="8181244" y="942244"/>
                  </a:lnTo>
                  <a:lnTo>
                    <a:pt x="8207059" y="908830"/>
                  </a:lnTo>
                  <a:lnTo>
                    <a:pt x="8223702" y="869391"/>
                  </a:lnTo>
                  <a:lnTo>
                    <a:pt x="8229600" y="825500"/>
                  </a:lnTo>
                  <a:lnTo>
                    <a:pt x="8229600" y="165100"/>
                  </a:lnTo>
                  <a:lnTo>
                    <a:pt x="8223702" y="121208"/>
                  </a:lnTo>
                  <a:lnTo>
                    <a:pt x="8207059" y="81769"/>
                  </a:lnTo>
                  <a:lnTo>
                    <a:pt x="8181244" y="48355"/>
                  </a:lnTo>
                  <a:lnTo>
                    <a:pt x="8147830" y="22540"/>
                  </a:lnTo>
                  <a:lnTo>
                    <a:pt x="8108391" y="5897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064500" y="0"/>
                  </a:lnTo>
                  <a:lnTo>
                    <a:pt x="8108391" y="5897"/>
                  </a:lnTo>
                  <a:lnTo>
                    <a:pt x="8147830" y="22540"/>
                  </a:lnTo>
                  <a:lnTo>
                    <a:pt x="8181244" y="48355"/>
                  </a:lnTo>
                  <a:lnTo>
                    <a:pt x="8207059" y="81769"/>
                  </a:lnTo>
                  <a:lnTo>
                    <a:pt x="8223702" y="121208"/>
                  </a:lnTo>
                  <a:lnTo>
                    <a:pt x="8229600" y="165100"/>
                  </a:lnTo>
                  <a:lnTo>
                    <a:pt x="8229600" y="825500"/>
                  </a:lnTo>
                  <a:lnTo>
                    <a:pt x="8223702" y="869391"/>
                  </a:lnTo>
                  <a:lnTo>
                    <a:pt x="8207059" y="908830"/>
                  </a:lnTo>
                  <a:lnTo>
                    <a:pt x="8181244" y="942244"/>
                  </a:lnTo>
                  <a:lnTo>
                    <a:pt x="8147830" y="968059"/>
                  </a:lnTo>
                  <a:lnTo>
                    <a:pt x="8108391" y="984702"/>
                  </a:lnTo>
                  <a:lnTo>
                    <a:pt x="8064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8064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064500" y="990600"/>
                  </a:lnTo>
                  <a:lnTo>
                    <a:pt x="8108391" y="984702"/>
                  </a:lnTo>
                  <a:lnTo>
                    <a:pt x="8147830" y="968059"/>
                  </a:lnTo>
                  <a:lnTo>
                    <a:pt x="8181244" y="942244"/>
                  </a:lnTo>
                  <a:lnTo>
                    <a:pt x="8207059" y="908830"/>
                  </a:lnTo>
                  <a:lnTo>
                    <a:pt x="8223702" y="869391"/>
                  </a:lnTo>
                  <a:lnTo>
                    <a:pt x="8229600" y="825500"/>
                  </a:lnTo>
                  <a:lnTo>
                    <a:pt x="8229600" y="165100"/>
                  </a:lnTo>
                  <a:lnTo>
                    <a:pt x="8223702" y="121208"/>
                  </a:lnTo>
                  <a:lnTo>
                    <a:pt x="8207059" y="81769"/>
                  </a:lnTo>
                  <a:lnTo>
                    <a:pt x="8181244" y="48355"/>
                  </a:lnTo>
                  <a:lnTo>
                    <a:pt x="8147830" y="22540"/>
                  </a:lnTo>
                  <a:lnTo>
                    <a:pt x="8108391" y="5897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064500" y="0"/>
                  </a:lnTo>
                  <a:lnTo>
                    <a:pt x="8108391" y="5897"/>
                  </a:lnTo>
                  <a:lnTo>
                    <a:pt x="8147830" y="22540"/>
                  </a:lnTo>
                  <a:lnTo>
                    <a:pt x="8181244" y="48355"/>
                  </a:lnTo>
                  <a:lnTo>
                    <a:pt x="8207059" y="81769"/>
                  </a:lnTo>
                  <a:lnTo>
                    <a:pt x="8223702" y="121208"/>
                  </a:lnTo>
                  <a:lnTo>
                    <a:pt x="8229600" y="165100"/>
                  </a:lnTo>
                  <a:lnTo>
                    <a:pt x="8229600" y="825500"/>
                  </a:lnTo>
                  <a:lnTo>
                    <a:pt x="8223702" y="869391"/>
                  </a:lnTo>
                  <a:lnTo>
                    <a:pt x="8207059" y="908830"/>
                  </a:lnTo>
                  <a:lnTo>
                    <a:pt x="8181244" y="942244"/>
                  </a:lnTo>
                  <a:lnTo>
                    <a:pt x="8147830" y="968059"/>
                  </a:lnTo>
                  <a:lnTo>
                    <a:pt x="8108391" y="984702"/>
                  </a:lnTo>
                  <a:lnTo>
                    <a:pt x="8064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8064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064500" y="990600"/>
                  </a:lnTo>
                  <a:lnTo>
                    <a:pt x="8108391" y="984702"/>
                  </a:lnTo>
                  <a:lnTo>
                    <a:pt x="8147830" y="968059"/>
                  </a:lnTo>
                  <a:lnTo>
                    <a:pt x="8181244" y="942244"/>
                  </a:lnTo>
                  <a:lnTo>
                    <a:pt x="8207059" y="908830"/>
                  </a:lnTo>
                  <a:lnTo>
                    <a:pt x="8223702" y="869391"/>
                  </a:lnTo>
                  <a:lnTo>
                    <a:pt x="8229600" y="825500"/>
                  </a:lnTo>
                  <a:lnTo>
                    <a:pt x="8229600" y="165100"/>
                  </a:lnTo>
                  <a:lnTo>
                    <a:pt x="8223702" y="121208"/>
                  </a:lnTo>
                  <a:lnTo>
                    <a:pt x="8207059" y="81769"/>
                  </a:lnTo>
                  <a:lnTo>
                    <a:pt x="8181244" y="48355"/>
                  </a:lnTo>
                  <a:lnTo>
                    <a:pt x="8147830" y="22540"/>
                  </a:lnTo>
                  <a:lnTo>
                    <a:pt x="8108391" y="5897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064500" y="0"/>
                  </a:lnTo>
                  <a:lnTo>
                    <a:pt x="8108391" y="5897"/>
                  </a:lnTo>
                  <a:lnTo>
                    <a:pt x="8147830" y="22540"/>
                  </a:lnTo>
                  <a:lnTo>
                    <a:pt x="8181244" y="48355"/>
                  </a:lnTo>
                  <a:lnTo>
                    <a:pt x="8207059" y="81769"/>
                  </a:lnTo>
                  <a:lnTo>
                    <a:pt x="8223702" y="121208"/>
                  </a:lnTo>
                  <a:lnTo>
                    <a:pt x="8229600" y="165100"/>
                  </a:lnTo>
                  <a:lnTo>
                    <a:pt x="8229600" y="825500"/>
                  </a:lnTo>
                  <a:lnTo>
                    <a:pt x="8223702" y="869391"/>
                  </a:lnTo>
                  <a:lnTo>
                    <a:pt x="8207059" y="908830"/>
                  </a:lnTo>
                  <a:lnTo>
                    <a:pt x="8181244" y="942244"/>
                  </a:lnTo>
                  <a:lnTo>
                    <a:pt x="8147830" y="968059"/>
                  </a:lnTo>
                  <a:lnTo>
                    <a:pt x="8108391" y="984702"/>
                  </a:lnTo>
                  <a:lnTo>
                    <a:pt x="8064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8064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064500" y="990600"/>
                  </a:lnTo>
                  <a:lnTo>
                    <a:pt x="8108391" y="984702"/>
                  </a:lnTo>
                  <a:lnTo>
                    <a:pt x="8147830" y="968059"/>
                  </a:lnTo>
                  <a:lnTo>
                    <a:pt x="8181244" y="942244"/>
                  </a:lnTo>
                  <a:lnTo>
                    <a:pt x="8207059" y="908830"/>
                  </a:lnTo>
                  <a:lnTo>
                    <a:pt x="8223702" y="869391"/>
                  </a:lnTo>
                  <a:lnTo>
                    <a:pt x="8229600" y="825500"/>
                  </a:lnTo>
                  <a:lnTo>
                    <a:pt x="8229600" y="165100"/>
                  </a:lnTo>
                  <a:lnTo>
                    <a:pt x="8223702" y="121208"/>
                  </a:lnTo>
                  <a:lnTo>
                    <a:pt x="8207059" y="81769"/>
                  </a:lnTo>
                  <a:lnTo>
                    <a:pt x="8181244" y="48355"/>
                  </a:lnTo>
                  <a:lnTo>
                    <a:pt x="8147830" y="22540"/>
                  </a:lnTo>
                  <a:lnTo>
                    <a:pt x="8108391" y="5897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064500" y="0"/>
                  </a:lnTo>
                  <a:lnTo>
                    <a:pt x="8108391" y="5897"/>
                  </a:lnTo>
                  <a:lnTo>
                    <a:pt x="8147830" y="22540"/>
                  </a:lnTo>
                  <a:lnTo>
                    <a:pt x="8181244" y="48355"/>
                  </a:lnTo>
                  <a:lnTo>
                    <a:pt x="8207059" y="81769"/>
                  </a:lnTo>
                  <a:lnTo>
                    <a:pt x="8223702" y="121208"/>
                  </a:lnTo>
                  <a:lnTo>
                    <a:pt x="8229600" y="165100"/>
                  </a:lnTo>
                  <a:lnTo>
                    <a:pt x="8229600" y="825500"/>
                  </a:lnTo>
                  <a:lnTo>
                    <a:pt x="8223702" y="869391"/>
                  </a:lnTo>
                  <a:lnTo>
                    <a:pt x="8207059" y="908830"/>
                  </a:lnTo>
                  <a:lnTo>
                    <a:pt x="8181244" y="942244"/>
                  </a:lnTo>
                  <a:lnTo>
                    <a:pt x="8147830" y="968059"/>
                  </a:lnTo>
                  <a:lnTo>
                    <a:pt x="8108391" y="984702"/>
                  </a:lnTo>
                  <a:lnTo>
                    <a:pt x="8064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8456" y="5680659"/>
            <a:ext cx="1636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95" dirty="0">
                <a:solidFill>
                  <a:srgbClr val="FFFFFF"/>
                </a:solidFill>
                <a:latin typeface="Calibri"/>
                <a:cs typeface="Calibri"/>
              </a:rPr>
              <a:t>76.834.G..NMSoGemrražiavetaenlšjraenijnapmaesrliatipvaitlrerliaeorpdi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2723" y="5680659"/>
            <a:ext cx="1231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65" dirty="0">
                <a:solidFill>
                  <a:srgbClr val="FFFFFF"/>
                </a:solidFill>
                <a:latin typeface="Calibri"/>
                <a:cs typeface="Calibri"/>
              </a:rPr>
              <a:t>mpjreaeuedktknemoemjaeutpzsivaerkaohokzcvojde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88645" y="5680659"/>
            <a:ext cx="1654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60" dirty="0">
                <a:solidFill>
                  <a:srgbClr val="FFFFFF"/>
                </a:solidFill>
                <a:latin typeface="Calibri"/>
                <a:cs typeface="Calibri"/>
              </a:rPr>
              <a:t>ieruustihasaptuvefro,eouvslciiokleipduzsoaiukicljopizojlereipočmrbiinizvlivjlurij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11886" y="5680659"/>
            <a:ext cx="35769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35" dirty="0">
                <a:solidFill>
                  <a:srgbClr val="FFFFFF"/>
                </a:solidFill>
                <a:latin typeface="Calibri"/>
                <a:cs typeface="Calibri"/>
              </a:rPr>
              <a:t>ošneptdiduhrn</a:t>
            </a:r>
            <a:r>
              <a:rPr sz="1800" b="1" spc="-6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70" dirty="0">
                <a:solidFill>
                  <a:srgbClr val="FFFFFF"/>
                </a:solidFill>
                <a:latin typeface="Calibri"/>
                <a:cs typeface="Calibri"/>
              </a:rPr>
              <a:t>rkijioeložidijvivelnriotimkthlaoinorrsjegisštuskdvuieunhsnerzojspaasotpdiavoitozablvjkoaonalrroja-šatadroeneesnjslteoeeavrtjreg,aiutkjitegaanaoialj,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18002" y="5954979"/>
            <a:ext cx="365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75" dirty="0">
                <a:solidFill>
                  <a:srgbClr val="FFFFFF"/>
                </a:solidFill>
                <a:latin typeface="Calibri"/>
                <a:cs typeface="Calibri"/>
              </a:rPr>
              <a:t>velikiejekozssaiugstvnaeiđašmfaivtnaabi,čižilzinjsveaveimkipshavno.ežititrgveuaobstna.njnieh.msure.dina.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0700" y="5473700"/>
            <a:ext cx="8255000" cy="1016000"/>
            <a:chOff x="520700" y="5473700"/>
            <a:chExt cx="8255000" cy="1016000"/>
          </a:xfrm>
        </p:grpSpPr>
        <p:sp>
          <p:nvSpPr>
            <p:cNvPr id="28" name="object 28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8064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064500" y="990600"/>
                  </a:lnTo>
                  <a:lnTo>
                    <a:pt x="8108391" y="984702"/>
                  </a:lnTo>
                  <a:lnTo>
                    <a:pt x="8147830" y="968059"/>
                  </a:lnTo>
                  <a:lnTo>
                    <a:pt x="8181244" y="942244"/>
                  </a:lnTo>
                  <a:lnTo>
                    <a:pt x="8207059" y="908830"/>
                  </a:lnTo>
                  <a:lnTo>
                    <a:pt x="8223702" y="869391"/>
                  </a:lnTo>
                  <a:lnTo>
                    <a:pt x="8229600" y="825500"/>
                  </a:lnTo>
                  <a:lnTo>
                    <a:pt x="8229600" y="165100"/>
                  </a:lnTo>
                  <a:lnTo>
                    <a:pt x="8223702" y="121208"/>
                  </a:lnTo>
                  <a:lnTo>
                    <a:pt x="8207059" y="81769"/>
                  </a:lnTo>
                  <a:lnTo>
                    <a:pt x="8181244" y="48355"/>
                  </a:lnTo>
                  <a:lnTo>
                    <a:pt x="8147830" y="22540"/>
                  </a:lnTo>
                  <a:lnTo>
                    <a:pt x="8108391" y="5897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064500" y="0"/>
                  </a:lnTo>
                  <a:lnTo>
                    <a:pt x="8108391" y="5897"/>
                  </a:lnTo>
                  <a:lnTo>
                    <a:pt x="8147830" y="22540"/>
                  </a:lnTo>
                  <a:lnTo>
                    <a:pt x="8181244" y="48355"/>
                  </a:lnTo>
                  <a:lnTo>
                    <a:pt x="8207059" y="81769"/>
                  </a:lnTo>
                  <a:lnTo>
                    <a:pt x="8223702" y="121208"/>
                  </a:lnTo>
                  <a:lnTo>
                    <a:pt x="8229600" y="165100"/>
                  </a:lnTo>
                  <a:lnTo>
                    <a:pt x="8229600" y="825500"/>
                  </a:lnTo>
                  <a:lnTo>
                    <a:pt x="8223702" y="869391"/>
                  </a:lnTo>
                  <a:lnTo>
                    <a:pt x="8207059" y="908830"/>
                  </a:lnTo>
                  <a:lnTo>
                    <a:pt x="8181244" y="942244"/>
                  </a:lnTo>
                  <a:lnTo>
                    <a:pt x="8147830" y="968059"/>
                  </a:lnTo>
                  <a:lnTo>
                    <a:pt x="8108391" y="984702"/>
                  </a:lnTo>
                  <a:lnTo>
                    <a:pt x="8064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8768" y="5817819"/>
            <a:ext cx="745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25" dirty="0">
                <a:solidFill>
                  <a:srgbClr val="FFFFFF"/>
                </a:solidFill>
                <a:latin typeface="Calibri"/>
                <a:cs typeface="Calibri"/>
              </a:rPr>
              <a:t>S1v.eJeu5dk.uiDnpjeenrnai2vjr.aaJtkeznondajoafvntsreeso,ndukoonpsrtarisijžrvtioevdoduiighspsezovalrejgaotazaplđ,aritižvje.arRečvadaišzuvenazoszatvdokrutsohinnaoatsru,otpglgaureairndahaozi,lvjivačimridtsiutaha.gšioteedktionosačii.sntae.ma.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0700" y="5473700"/>
            <a:ext cx="8255000" cy="1016000"/>
            <a:chOff x="520700" y="5473700"/>
            <a:chExt cx="8255000" cy="1016000"/>
          </a:xfrm>
        </p:grpSpPr>
        <p:sp>
          <p:nvSpPr>
            <p:cNvPr id="32" name="object 32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8064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064500" y="990600"/>
                  </a:lnTo>
                  <a:lnTo>
                    <a:pt x="8108391" y="984702"/>
                  </a:lnTo>
                  <a:lnTo>
                    <a:pt x="8147830" y="968059"/>
                  </a:lnTo>
                  <a:lnTo>
                    <a:pt x="8181244" y="942244"/>
                  </a:lnTo>
                  <a:lnTo>
                    <a:pt x="8207059" y="908830"/>
                  </a:lnTo>
                  <a:lnTo>
                    <a:pt x="8223702" y="869391"/>
                  </a:lnTo>
                  <a:lnTo>
                    <a:pt x="8229600" y="825500"/>
                  </a:lnTo>
                  <a:lnTo>
                    <a:pt x="8229600" y="165100"/>
                  </a:lnTo>
                  <a:lnTo>
                    <a:pt x="8223702" y="121208"/>
                  </a:lnTo>
                  <a:lnTo>
                    <a:pt x="8207059" y="81769"/>
                  </a:lnTo>
                  <a:lnTo>
                    <a:pt x="8181244" y="48355"/>
                  </a:lnTo>
                  <a:lnTo>
                    <a:pt x="8147830" y="22540"/>
                  </a:lnTo>
                  <a:lnTo>
                    <a:pt x="8108391" y="5897"/>
                  </a:lnTo>
                  <a:lnTo>
                    <a:pt x="8064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400" y="5486400"/>
              <a:ext cx="8229600" cy="990600"/>
            </a:xfrm>
            <a:custGeom>
              <a:avLst/>
              <a:gdLst/>
              <a:ahLst/>
              <a:cxnLst/>
              <a:rect l="l" t="t" r="r" b="b"/>
              <a:pathLst>
                <a:path w="8229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064500" y="0"/>
                  </a:lnTo>
                  <a:lnTo>
                    <a:pt x="8108391" y="5897"/>
                  </a:lnTo>
                  <a:lnTo>
                    <a:pt x="8147830" y="22540"/>
                  </a:lnTo>
                  <a:lnTo>
                    <a:pt x="8181244" y="48355"/>
                  </a:lnTo>
                  <a:lnTo>
                    <a:pt x="8207059" y="81769"/>
                  </a:lnTo>
                  <a:lnTo>
                    <a:pt x="8223702" y="121208"/>
                  </a:lnTo>
                  <a:lnTo>
                    <a:pt x="8229600" y="165100"/>
                  </a:lnTo>
                  <a:lnTo>
                    <a:pt x="8229600" y="825500"/>
                  </a:lnTo>
                  <a:lnTo>
                    <a:pt x="8223702" y="869391"/>
                  </a:lnTo>
                  <a:lnTo>
                    <a:pt x="8207059" y="908830"/>
                  </a:lnTo>
                  <a:lnTo>
                    <a:pt x="8181244" y="942244"/>
                  </a:lnTo>
                  <a:lnTo>
                    <a:pt x="8147830" y="968059"/>
                  </a:lnTo>
                  <a:lnTo>
                    <a:pt x="8108391" y="984702"/>
                  </a:lnTo>
                  <a:lnTo>
                    <a:pt x="8064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280030" y="5703519"/>
            <a:ext cx="2570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solidFill>
                  <a:srgbClr val="17375E"/>
                </a:solidFill>
                <a:latin typeface="Snap ITC"/>
                <a:cs typeface="Snap ITC"/>
              </a:rPr>
              <a:t>Zagađujuće</a:t>
            </a:r>
            <a:endParaRPr sz="3200">
              <a:latin typeface="Snap ITC"/>
              <a:cs typeface="Snap IT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08700" y="5703519"/>
            <a:ext cx="1991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90" dirty="0">
                <a:solidFill>
                  <a:srgbClr val="17375E"/>
                </a:solidFill>
                <a:latin typeface="Snap ITC"/>
                <a:cs typeface="Snap ITC"/>
              </a:rPr>
              <a:t>materije</a:t>
            </a:r>
            <a:endParaRPr sz="3200">
              <a:latin typeface="Snap ITC"/>
              <a:cs typeface="Snap IT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721100" y="5092700"/>
            <a:ext cx="330200" cy="406400"/>
            <a:chOff x="3721100" y="5092700"/>
            <a:chExt cx="330200" cy="406400"/>
          </a:xfrm>
        </p:grpSpPr>
        <p:sp>
          <p:nvSpPr>
            <p:cNvPr id="37" name="object 37"/>
            <p:cNvSpPr/>
            <p:nvPr/>
          </p:nvSpPr>
          <p:spPr>
            <a:xfrm>
              <a:off x="3733800" y="5105400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228600" y="0"/>
                  </a:moveTo>
                  <a:lnTo>
                    <a:pt x="76200" y="0"/>
                  </a:lnTo>
                  <a:lnTo>
                    <a:pt x="76200" y="228600"/>
                  </a:lnTo>
                  <a:lnTo>
                    <a:pt x="0" y="228600"/>
                  </a:lnTo>
                  <a:lnTo>
                    <a:pt x="152400" y="381000"/>
                  </a:lnTo>
                  <a:lnTo>
                    <a:pt x="30480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3800" y="5105400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228600"/>
                  </a:moveTo>
                  <a:lnTo>
                    <a:pt x="76200" y="228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228600"/>
                  </a:lnTo>
                  <a:lnTo>
                    <a:pt x="304800" y="228600"/>
                  </a:lnTo>
                  <a:lnTo>
                    <a:pt x="152400" y="3810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0182" y="467690"/>
            <a:ext cx="3185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Za</a:t>
            </a:r>
            <a:r>
              <a:rPr sz="4400" spc="25" dirty="0"/>
              <a:t>g</a:t>
            </a:r>
            <a:r>
              <a:rPr sz="4400" dirty="0"/>
              <a:t>ađenje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3175" marR="650240" indent="-61277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003300" algn="l"/>
                <a:tab pos="1003935" algn="l"/>
              </a:tabLst>
            </a:pPr>
            <a:r>
              <a:rPr spc="-15" dirty="0"/>
              <a:t>Neželjene </a:t>
            </a:r>
            <a:r>
              <a:rPr spc="-10" dirty="0"/>
              <a:t>promene fizičkih, </a:t>
            </a:r>
            <a:r>
              <a:rPr spc="-5" dirty="0"/>
              <a:t>hemijskih </a:t>
            </a:r>
            <a:r>
              <a:rPr dirty="0"/>
              <a:t>i  </a:t>
            </a:r>
            <a:r>
              <a:rPr spc="-5" dirty="0"/>
              <a:t>bioloških </a:t>
            </a:r>
            <a:r>
              <a:rPr spc="-30" dirty="0"/>
              <a:t>svojstava </a:t>
            </a:r>
            <a:r>
              <a:rPr spc="-10" dirty="0"/>
              <a:t>životne </a:t>
            </a:r>
            <a:r>
              <a:rPr spc="-5" dirty="0"/>
              <a:t>sredine  </a:t>
            </a:r>
            <a:r>
              <a:rPr spc="-20" dirty="0"/>
              <a:t>(vazduh, </a:t>
            </a:r>
            <a:r>
              <a:rPr spc="-5" dirty="0"/>
              <a:t>voda, </a:t>
            </a:r>
            <a:r>
              <a:rPr spc="-15" dirty="0"/>
              <a:t>zemljište) </a:t>
            </a:r>
            <a:r>
              <a:rPr spc="-30" dirty="0"/>
              <a:t>koje</a:t>
            </a:r>
            <a:r>
              <a:rPr spc="15" dirty="0"/>
              <a:t> </a:t>
            </a:r>
            <a:r>
              <a:rPr dirty="0"/>
              <a:t>mogu</a:t>
            </a:r>
          </a:p>
          <a:p>
            <a:pPr marL="3629660" marR="5080" indent="-3268345">
              <a:lnSpc>
                <a:spcPct val="100000"/>
              </a:lnSpc>
            </a:pPr>
            <a:r>
              <a:rPr spc="-5" dirty="0"/>
              <a:t>nepovoljno </a:t>
            </a:r>
            <a:r>
              <a:rPr spc="-15" dirty="0"/>
              <a:t>delovati </a:t>
            </a:r>
            <a:r>
              <a:rPr spc="-5" dirty="0"/>
              <a:t>na </a:t>
            </a:r>
            <a:r>
              <a:rPr spc="-20" dirty="0"/>
              <a:t>ekosisteme </a:t>
            </a:r>
            <a:r>
              <a:rPr dirty="0"/>
              <a:t>i </a:t>
            </a:r>
            <a:r>
              <a:rPr spc="-15" dirty="0"/>
              <a:t>živa </a:t>
            </a:r>
            <a:r>
              <a:rPr spc="-95" dirty="0"/>
              <a:t>bida </a:t>
            </a:r>
            <a:r>
              <a:rPr dirty="0"/>
              <a:t>u  </a:t>
            </a:r>
            <a:r>
              <a:rPr spc="-5" dirty="0"/>
              <a:t>njemu.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56560" y="3733800"/>
            <a:ext cx="3002280" cy="3124200"/>
            <a:chOff x="2956560" y="3733800"/>
            <a:chExt cx="3002280" cy="3124200"/>
          </a:xfrm>
        </p:grpSpPr>
        <p:sp>
          <p:nvSpPr>
            <p:cNvPr id="5" name="object 5"/>
            <p:cNvSpPr/>
            <p:nvPr/>
          </p:nvSpPr>
          <p:spPr>
            <a:xfrm>
              <a:off x="2956560" y="6649210"/>
              <a:ext cx="3002280" cy="2087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1800" y="3733800"/>
              <a:ext cx="2971800" cy="2925445"/>
            </a:xfrm>
            <a:custGeom>
              <a:avLst/>
              <a:gdLst/>
              <a:ahLst/>
              <a:cxnLst/>
              <a:rect l="l" t="t" r="r" b="b"/>
              <a:pathLst>
                <a:path w="2971800" h="2925445">
                  <a:moveTo>
                    <a:pt x="2720466" y="0"/>
                  </a:moveTo>
                  <a:lnTo>
                    <a:pt x="251332" y="0"/>
                  </a:lnTo>
                  <a:lnTo>
                    <a:pt x="206154" y="4049"/>
                  </a:lnTo>
                  <a:lnTo>
                    <a:pt x="163633" y="15723"/>
                  </a:lnTo>
                  <a:lnTo>
                    <a:pt x="124478" y="34313"/>
                  </a:lnTo>
                  <a:lnTo>
                    <a:pt x="89400" y="59109"/>
                  </a:lnTo>
                  <a:lnTo>
                    <a:pt x="59109" y="89400"/>
                  </a:lnTo>
                  <a:lnTo>
                    <a:pt x="34313" y="124478"/>
                  </a:lnTo>
                  <a:lnTo>
                    <a:pt x="15723" y="163633"/>
                  </a:lnTo>
                  <a:lnTo>
                    <a:pt x="4049" y="206154"/>
                  </a:lnTo>
                  <a:lnTo>
                    <a:pt x="0" y="251332"/>
                  </a:lnTo>
                  <a:lnTo>
                    <a:pt x="0" y="2673756"/>
                  </a:lnTo>
                  <a:lnTo>
                    <a:pt x="4049" y="2718943"/>
                  </a:lnTo>
                  <a:lnTo>
                    <a:pt x="15723" y="2761472"/>
                  </a:lnTo>
                  <a:lnTo>
                    <a:pt x="34313" y="2800635"/>
                  </a:lnTo>
                  <a:lnTo>
                    <a:pt x="59109" y="2835720"/>
                  </a:lnTo>
                  <a:lnTo>
                    <a:pt x="89400" y="2866018"/>
                  </a:lnTo>
                  <a:lnTo>
                    <a:pt x="124478" y="2890819"/>
                  </a:lnTo>
                  <a:lnTo>
                    <a:pt x="163633" y="2909413"/>
                  </a:lnTo>
                  <a:lnTo>
                    <a:pt x="206154" y="2921090"/>
                  </a:lnTo>
                  <a:lnTo>
                    <a:pt x="251332" y="2925140"/>
                  </a:lnTo>
                  <a:lnTo>
                    <a:pt x="2720466" y="2925140"/>
                  </a:lnTo>
                  <a:lnTo>
                    <a:pt x="2765645" y="2921090"/>
                  </a:lnTo>
                  <a:lnTo>
                    <a:pt x="2808166" y="2909413"/>
                  </a:lnTo>
                  <a:lnTo>
                    <a:pt x="2847321" y="2890819"/>
                  </a:lnTo>
                  <a:lnTo>
                    <a:pt x="2882399" y="2866018"/>
                  </a:lnTo>
                  <a:lnTo>
                    <a:pt x="2912690" y="2835720"/>
                  </a:lnTo>
                  <a:lnTo>
                    <a:pt x="2937486" y="2800635"/>
                  </a:lnTo>
                  <a:lnTo>
                    <a:pt x="2956076" y="2761472"/>
                  </a:lnTo>
                  <a:lnTo>
                    <a:pt x="2967750" y="2718943"/>
                  </a:lnTo>
                  <a:lnTo>
                    <a:pt x="2971800" y="2673756"/>
                  </a:lnTo>
                  <a:lnTo>
                    <a:pt x="2971800" y="251332"/>
                  </a:lnTo>
                  <a:lnTo>
                    <a:pt x="2967750" y="206154"/>
                  </a:lnTo>
                  <a:lnTo>
                    <a:pt x="2956076" y="163633"/>
                  </a:lnTo>
                  <a:lnTo>
                    <a:pt x="2937486" y="124478"/>
                  </a:lnTo>
                  <a:lnTo>
                    <a:pt x="2912690" y="89400"/>
                  </a:lnTo>
                  <a:lnTo>
                    <a:pt x="2882399" y="59109"/>
                  </a:lnTo>
                  <a:lnTo>
                    <a:pt x="2847321" y="34313"/>
                  </a:lnTo>
                  <a:lnTo>
                    <a:pt x="2808166" y="15723"/>
                  </a:lnTo>
                  <a:lnTo>
                    <a:pt x="2765645" y="4049"/>
                  </a:lnTo>
                  <a:lnTo>
                    <a:pt x="272046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1800" y="3733800"/>
              <a:ext cx="2971800" cy="2925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688" y="467690"/>
            <a:ext cx="6504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/>
              <a:t>Zagađujuće</a:t>
            </a:r>
            <a:r>
              <a:rPr sz="4400" spc="-135" dirty="0"/>
              <a:t> </a:t>
            </a:r>
            <a:r>
              <a:rPr sz="4400" spc="45" dirty="0"/>
              <a:t>materije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504825" y="3933825"/>
            <a:ext cx="8286750" cy="1885950"/>
            <a:chOff x="504825" y="3933825"/>
            <a:chExt cx="8286750" cy="1885950"/>
          </a:xfrm>
        </p:grpSpPr>
        <p:sp>
          <p:nvSpPr>
            <p:cNvPr id="4" name="object 4"/>
            <p:cNvSpPr/>
            <p:nvPr/>
          </p:nvSpPr>
          <p:spPr>
            <a:xfrm>
              <a:off x="533400" y="3962400"/>
              <a:ext cx="8229600" cy="1828800"/>
            </a:xfrm>
            <a:custGeom>
              <a:avLst/>
              <a:gdLst/>
              <a:ahLst/>
              <a:cxnLst/>
              <a:rect l="l" t="t" r="r" b="b"/>
              <a:pathLst>
                <a:path w="8229600" h="1828800">
                  <a:moveTo>
                    <a:pt x="82296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8229600" y="18288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C000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962400"/>
              <a:ext cx="8229600" cy="1828800"/>
            </a:xfrm>
            <a:custGeom>
              <a:avLst/>
              <a:gdLst/>
              <a:ahLst/>
              <a:cxnLst/>
              <a:rect l="l" t="t" r="r" b="b"/>
              <a:pathLst>
                <a:path w="8229600" h="1828800">
                  <a:moveTo>
                    <a:pt x="0" y="1828800"/>
                  </a:moveTo>
                  <a:lnTo>
                    <a:pt x="8229600" y="18288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5715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700" y="1219860"/>
            <a:ext cx="8255000" cy="4239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9860" algn="ctr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latin typeface="Calibri"/>
                <a:cs typeface="Calibri"/>
              </a:rPr>
              <a:t>Hmmmmm... Pitanje </a:t>
            </a:r>
            <a:r>
              <a:rPr sz="2800" spc="-30" dirty="0">
                <a:latin typeface="Calibri"/>
                <a:cs typeface="Calibri"/>
              </a:rPr>
              <a:t>za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razmišljanje...</a:t>
            </a:r>
            <a:endParaRPr sz="2800">
              <a:latin typeface="Calibri"/>
              <a:cs typeface="Calibri"/>
            </a:endParaRPr>
          </a:p>
          <a:p>
            <a:pPr marL="149860" algn="ctr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Da </a:t>
            </a:r>
            <a:r>
              <a:rPr sz="2800" spc="-10" dirty="0">
                <a:latin typeface="Calibri"/>
                <a:cs typeface="Calibri"/>
              </a:rPr>
              <a:t>li </a:t>
            </a:r>
            <a:r>
              <a:rPr sz="2800" spc="-5" dirty="0">
                <a:latin typeface="Calibri"/>
                <a:cs typeface="Calibri"/>
              </a:rPr>
              <a:t>je CO</a:t>
            </a:r>
            <a:r>
              <a:rPr sz="2775" spc="-7" baseline="-21021" dirty="0">
                <a:latin typeface="Calibri"/>
                <a:cs typeface="Calibri"/>
              </a:rPr>
              <a:t>2 </a:t>
            </a:r>
            <a:r>
              <a:rPr sz="2800" spc="-45" dirty="0">
                <a:latin typeface="Calibri"/>
                <a:cs typeface="Calibri"/>
              </a:rPr>
              <a:t>zagađujuda</a:t>
            </a:r>
            <a:r>
              <a:rPr sz="2800" spc="-1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meterija?</a:t>
            </a:r>
            <a:endParaRPr sz="2800">
              <a:latin typeface="Calibri"/>
              <a:cs typeface="Calibri"/>
            </a:endParaRPr>
          </a:p>
          <a:p>
            <a:pPr marL="149860" algn="ctr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Da li je </a:t>
            </a:r>
            <a:r>
              <a:rPr sz="2800" spc="-20" dirty="0">
                <a:latin typeface="Calibri"/>
                <a:cs typeface="Calibri"/>
              </a:rPr>
              <a:t>plastika </a:t>
            </a:r>
            <a:r>
              <a:rPr sz="2800" spc="-45" dirty="0">
                <a:latin typeface="Calibri"/>
                <a:cs typeface="Calibri"/>
              </a:rPr>
              <a:t>zagađujuda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materija?</a:t>
            </a:r>
            <a:endParaRPr sz="2800">
              <a:latin typeface="Calibri"/>
              <a:cs typeface="Calibri"/>
            </a:endParaRPr>
          </a:p>
          <a:p>
            <a:pPr marL="147955" algn="ctr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libri"/>
                <a:cs typeface="Calibri"/>
              </a:rPr>
              <a:t>Da </a:t>
            </a:r>
            <a:r>
              <a:rPr sz="2800" spc="-10" dirty="0">
                <a:latin typeface="Calibri"/>
                <a:cs typeface="Calibri"/>
              </a:rPr>
              <a:t>li </a:t>
            </a:r>
            <a:r>
              <a:rPr sz="2800" spc="-5" dirty="0">
                <a:latin typeface="Calibri"/>
                <a:cs typeface="Calibri"/>
              </a:rPr>
              <a:t>je </a:t>
            </a:r>
            <a:r>
              <a:rPr sz="2800" spc="-15" dirty="0">
                <a:latin typeface="Calibri"/>
                <a:cs typeface="Calibri"/>
              </a:rPr>
              <a:t>nafta </a:t>
            </a:r>
            <a:r>
              <a:rPr sz="2800" spc="-45" dirty="0">
                <a:latin typeface="Calibri"/>
                <a:cs typeface="Calibri"/>
              </a:rPr>
              <a:t>zagađujuda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materija?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497840" marR="149860" indent="-229235" algn="just">
              <a:lnSpc>
                <a:spcPct val="100000"/>
              </a:lnSpc>
              <a:spcBef>
                <a:spcPts val="2110"/>
              </a:spcBef>
              <a:buFont typeface="Arial"/>
              <a:buChar char="•"/>
              <a:tabLst>
                <a:tab pos="612775" algn="l"/>
              </a:tabLst>
            </a:pPr>
            <a:r>
              <a:rPr dirty="0"/>
              <a:t>	</a:t>
            </a:r>
            <a:r>
              <a:rPr sz="3200" spc="-20" dirty="0">
                <a:latin typeface="Calibri"/>
                <a:cs typeface="Calibri"/>
              </a:rPr>
              <a:t>Polutanti </a:t>
            </a:r>
            <a:r>
              <a:rPr sz="3200" spc="-5" dirty="0">
                <a:latin typeface="Calibri"/>
                <a:cs typeface="Calibri"/>
              </a:rPr>
              <a:t>su </a:t>
            </a:r>
            <a:r>
              <a:rPr sz="3200" spc="-30" dirty="0">
                <a:latin typeface="Calibri"/>
                <a:cs typeface="Calibri"/>
              </a:rPr>
              <a:t>sve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spc="-10" dirty="0">
                <a:latin typeface="Calibri"/>
                <a:cs typeface="Calibri"/>
              </a:rPr>
              <a:t>materije </a:t>
            </a:r>
            <a:r>
              <a:rPr sz="3200" spc="-30" dirty="0">
                <a:latin typeface="Calibri"/>
                <a:cs typeface="Calibri"/>
              </a:rPr>
              <a:t>koje, </a:t>
            </a:r>
            <a:r>
              <a:rPr sz="3200" spc="-40" dirty="0">
                <a:latin typeface="Calibri"/>
                <a:cs typeface="Calibri"/>
              </a:rPr>
              <a:t>ukoliko </a:t>
            </a:r>
            <a:r>
              <a:rPr sz="3200" spc="-5" dirty="0">
                <a:latin typeface="Calibri"/>
                <a:cs typeface="Calibri"/>
              </a:rPr>
              <a:t>se  </a:t>
            </a:r>
            <a:r>
              <a:rPr sz="3200" spc="-15" dirty="0">
                <a:latin typeface="Calibri"/>
                <a:cs typeface="Calibri"/>
              </a:rPr>
              <a:t>pojave </a:t>
            </a:r>
            <a:r>
              <a:rPr sz="3200" dirty="0">
                <a:latin typeface="Calibri"/>
                <a:cs typeface="Calibri"/>
              </a:rPr>
              <a:t>u </a:t>
            </a:r>
            <a:r>
              <a:rPr sz="3200" spc="-10" dirty="0">
                <a:latin typeface="Calibri"/>
                <a:cs typeface="Calibri"/>
              </a:rPr>
              <a:t>nepovoljnoj </a:t>
            </a:r>
            <a:r>
              <a:rPr sz="3200" spc="-20" dirty="0">
                <a:latin typeface="Calibri"/>
                <a:cs typeface="Calibri"/>
              </a:rPr>
              <a:t>količini 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10" dirty="0">
                <a:latin typeface="Calibri"/>
                <a:cs typeface="Calibri"/>
              </a:rPr>
              <a:t>na </a:t>
            </a:r>
            <a:r>
              <a:rPr sz="3200" spc="-15" dirty="0">
                <a:latin typeface="Calibri"/>
                <a:cs typeface="Calibri"/>
              </a:rPr>
              <a:t>nepoželjnom  </a:t>
            </a:r>
            <a:r>
              <a:rPr sz="3200" spc="-10" dirty="0">
                <a:latin typeface="Calibri"/>
                <a:cs typeface="Calibri"/>
              </a:rPr>
              <a:t>mestu dovode </a:t>
            </a:r>
            <a:r>
              <a:rPr sz="3200" spc="-5" dirty="0">
                <a:latin typeface="Calibri"/>
                <a:cs typeface="Calibri"/>
              </a:rPr>
              <a:t>do </a:t>
            </a:r>
            <a:r>
              <a:rPr sz="3200" spc="-10" dirty="0">
                <a:latin typeface="Calibri"/>
                <a:cs typeface="Calibri"/>
              </a:rPr>
              <a:t>zagađenja životne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sredine.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9559" y="3422777"/>
            <a:ext cx="8503920" cy="3435350"/>
            <a:chOff x="289559" y="3422777"/>
            <a:chExt cx="8503920" cy="3435350"/>
          </a:xfrm>
        </p:grpSpPr>
        <p:sp>
          <p:nvSpPr>
            <p:cNvPr id="8" name="object 8"/>
            <p:cNvSpPr/>
            <p:nvPr/>
          </p:nvSpPr>
          <p:spPr>
            <a:xfrm>
              <a:off x="4858512" y="6384034"/>
              <a:ext cx="3934967" cy="4739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2989" y="3422777"/>
              <a:ext cx="3905250" cy="2971800"/>
            </a:xfrm>
            <a:custGeom>
              <a:avLst/>
              <a:gdLst/>
              <a:ahLst/>
              <a:cxnLst/>
              <a:rect l="l" t="t" r="r" b="b"/>
              <a:pathLst>
                <a:path w="3905250" h="2971800">
                  <a:moveTo>
                    <a:pt x="3649853" y="0"/>
                  </a:moveTo>
                  <a:lnTo>
                    <a:pt x="255397" y="0"/>
                  </a:lnTo>
                  <a:lnTo>
                    <a:pt x="209510" y="4113"/>
                  </a:lnTo>
                  <a:lnTo>
                    <a:pt x="166313" y="15973"/>
                  </a:lnTo>
                  <a:lnTo>
                    <a:pt x="126529" y="34859"/>
                  </a:lnTo>
                  <a:lnTo>
                    <a:pt x="90881" y="60051"/>
                  </a:lnTo>
                  <a:lnTo>
                    <a:pt x="60093" y="90829"/>
                  </a:lnTo>
                  <a:lnTo>
                    <a:pt x="34887" y="126473"/>
                  </a:lnTo>
                  <a:lnTo>
                    <a:pt x="15987" y="166262"/>
                  </a:lnTo>
                  <a:lnTo>
                    <a:pt x="4117" y="209477"/>
                  </a:lnTo>
                  <a:lnTo>
                    <a:pt x="0" y="255397"/>
                  </a:lnTo>
                  <a:lnTo>
                    <a:pt x="0" y="2716377"/>
                  </a:lnTo>
                  <a:lnTo>
                    <a:pt x="4117" y="2762287"/>
                  </a:lnTo>
                  <a:lnTo>
                    <a:pt x="15987" y="2805496"/>
                  </a:lnTo>
                  <a:lnTo>
                    <a:pt x="34887" y="2845284"/>
                  </a:lnTo>
                  <a:lnTo>
                    <a:pt x="60093" y="2880929"/>
                  </a:lnTo>
                  <a:lnTo>
                    <a:pt x="90881" y="2911710"/>
                  </a:lnTo>
                  <a:lnTo>
                    <a:pt x="126529" y="2936906"/>
                  </a:lnTo>
                  <a:lnTo>
                    <a:pt x="166313" y="2955797"/>
                  </a:lnTo>
                  <a:lnTo>
                    <a:pt x="209510" y="2967660"/>
                  </a:lnTo>
                  <a:lnTo>
                    <a:pt x="255397" y="2971774"/>
                  </a:lnTo>
                  <a:lnTo>
                    <a:pt x="3649853" y="2971774"/>
                  </a:lnTo>
                  <a:lnTo>
                    <a:pt x="3695772" y="2967660"/>
                  </a:lnTo>
                  <a:lnTo>
                    <a:pt x="3738987" y="2955797"/>
                  </a:lnTo>
                  <a:lnTo>
                    <a:pt x="3778776" y="2936906"/>
                  </a:lnTo>
                  <a:lnTo>
                    <a:pt x="3814420" y="2911710"/>
                  </a:lnTo>
                  <a:lnTo>
                    <a:pt x="3845198" y="2880929"/>
                  </a:lnTo>
                  <a:lnTo>
                    <a:pt x="3870390" y="2845284"/>
                  </a:lnTo>
                  <a:lnTo>
                    <a:pt x="3889276" y="2805496"/>
                  </a:lnTo>
                  <a:lnTo>
                    <a:pt x="3901136" y="2762287"/>
                  </a:lnTo>
                  <a:lnTo>
                    <a:pt x="3905250" y="2716377"/>
                  </a:lnTo>
                  <a:lnTo>
                    <a:pt x="3905250" y="255397"/>
                  </a:lnTo>
                  <a:lnTo>
                    <a:pt x="3901136" y="209477"/>
                  </a:lnTo>
                  <a:lnTo>
                    <a:pt x="3889276" y="166262"/>
                  </a:lnTo>
                  <a:lnTo>
                    <a:pt x="3870390" y="126473"/>
                  </a:lnTo>
                  <a:lnTo>
                    <a:pt x="3845198" y="90829"/>
                  </a:lnTo>
                  <a:lnTo>
                    <a:pt x="3814420" y="60051"/>
                  </a:lnTo>
                  <a:lnTo>
                    <a:pt x="3778776" y="34859"/>
                  </a:lnTo>
                  <a:lnTo>
                    <a:pt x="3738987" y="15973"/>
                  </a:lnTo>
                  <a:lnTo>
                    <a:pt x="3695772" y="4113"/>
                  </a:lnTo>
                  <a:lnTo>
                    <a:pt x="364985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2989" y="3422777"/>
              <a:ext cx="3905250" cy="29717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559" y="6390130"/>
              <a:ext cx="4693920" cy="467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799" y="3429000"/>
              <a:ext cx="4663440" cy="2971800"/>
            </a:xfrm>
            <a:custGeom>
              <a:avLst/>
              <a:gdLst/>
              <a:ahLst/>
              <a:cxnLst/>
              <a:rect l="l" t="t" r="r" b="b"/>
              <a:pathLst>
                <a:path w="4663440" h="2971800">
                  <a:moveTo>
                    <a:pt x="4407662" y="0"/>
                  </a:moveTo>
                  <a:lnTo>
                    <a:pt x="255397" y="0"/>
                  </a:lnTo>
                  <a:lnTo>
                    <a:pt x="209490" y="4113"/>
                  </a:lnTo>
                  <a:lnTo>
                    <a:pt x="166282" y="15973"/>
                  </a:lnTo>
                  <a:lnTo>
                    <a:pt x="126495" y="34859"/>
                  </a:lnTo>
                  <a:lnTo>
                    <a:pt x="90850" y="60051"/>
                  </a:lnTo>
                  <a:lnTo>
                    <a:pt x="60068" y="90829"/>
                  </a:lnTo>
                  <a:lnTo>
                    <a:pt x="34870" y="126473"/>
                  </a:lnTo>
                  <a:lnTo>
                    <a:pt x="15978" y="166262"/>
                  </a:lnTo>
                  <a:lnTo>
                    <a:pt x="4114" y="209477"/>
                  </a:lnTo>
                  <a:lnTo>
                    <a:pt x="0" y="255397"/>
                  </a:lnTo>
                  <a:lnTo>
                    <a:pt x="0" y="2716403"/>
                  </a:lnTo>
                  <a:lnTo>
                    <a:pt x="4114" y="2762309"/>
                  </a:lnTo>
                  <a:lnTo>
                    <a:pt x="15978" y="2805517"/>
                  </a:lnTo>
                  <a:lnTo>
                    <a:pt x="34870" y="2845304"/>
                  </a:lnTo>
                  <a:lnTo>
                    <a:pt x="60068" y="2880949"/>
                  </a:lnTo>
                  <a:lnTo>
                    <a:pt x="90850" y="2911731"/>
                  </a:lnTo>
                  <a:lnTo>
                    <a:pt x="126495" y="2936929"/>
                  </a:lnTo>
                  <a:lnTo>
                    <a:pt x="166282" y="2955821"/>
                  </a:lnTo>
                  <a:lnTo>
                    <a:pt x="209490" y="2967685"/>
                  </a:lnTo>
                  <a:lnTo>
                    <a:pt x="255397" y="2971800"/>
                  </a:lnTo>
                  <a:lnTo>
                    <a:pt x="4407662" y="2971800"/>
                  </a:lnTo>
                  <a:lnTo>
                    <a:pt x="4453581" y="2967685"/>
                  </a:lnTo>
                  <a:lnTo>
                    <a:pt x="4496796" y="2955821"/>
                  </a:lnTo>
                  <a:lnTo>
                    <a:pt x="4536585" y="2936929"/>
                  </a:lnTo>
                  <a:lnTo>
                    <a:pt x="4572229" y="2911731"/>
                  </a:lnTo>
                  <a:lnTo>
                    <a:pt x="4603007" y="2880949"/>
                  </a:lnTo>
                  <a:lnTo>
                    <a:pt x="4628199" y="2845304"/>
                  </a:lnTo>
                  <a:lnTo>
                    <a:pt x="4647085" y="2805517"/>
                  </a:lnTo>
                  <a:lnTo>
                    <a:pt x="4658945" y="2762309"/>
                  </a:lnTo>
                  <a:lnTo>
                    <a:pt x="4663059" y="2716403"/>
                  </a:lnTo>
                  <a:lnTo>
                    <a:pt x="4663059" y="255397"/>
                  </a:lnTo>
                  <a:lnTo>
                    <a:pt x="4658945" y="209477"/>
                  </a:lnTo>
                  <a:lnTo>
                    <a:pt x="4647085" y="166262"/>
                  </a:lnTo>
                  <a:lnTo>
                    <a:pt x="4628199" y="126473"/>
                  </a:lnTo>
                  <a:lnTo>
                    <a:pt x="4603007" y="90829"/>
                  </a:lnTo>
                  <a:lnTo>
                    <a:pt x="4572229" y="60051"/>
                  </a:lnTo>
                  <a:lnTo>
                    <a:pt x="4536585" y="34859"/>
                  </a:lnTo>
                  <a:lnTo>
                    <a:pt x="4496796" y="15973"/>
                  </a:lnTo>
                  <a:lnTo>
                    <a:pt x="4453581" y="4113"/>
                  </a:lnTo>
                  <a:lnTo>
                    <a:pt x="440766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799" y="3429000"/>
              <a:ext cx="4663059" cy="2971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63500"/>
            <a:ext cx="8063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" dirty="0"/>
              <a:t>Glavi </a:t>
            </a:r>
            <a:r>
              <a:rPr sz="3200" spc="-10" dirty="0"/>
              <a:t>uzrok </a:t>
            </a:r>
            <a:r>
              <a:rPr sz="3200" spc="-15" dirty="0"/>
              <a:t>povećanog</a:t>
            </a:r>
            <a:r>
              <a:rPr sz="3200" spc="-105" dirty="0"/>
              <a:t> </a:t>
            </a:r>
            <a:r>
              <a:rPr sz="3200" dirty="0"/>
              <a:t>zagađivanja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858000" y="3886200"/>
            <a:ext cx="685800" cy="1905"/>
          </a:xfrm>
          <a:custGeom>
            <a:avLst/>
            <a:gdLst/>
            <a:ahLst/>
            <a:cxnLst/>
            <a:rect l="l" t="t" r="r" b="b"/>
            <a:pathLst>
              <a:path w="685800" h="1904">
                <a:moveTo>
                  <a:pt x="-38100" y="825"/>
                </a:moveTo>
                <a:lnTo>
                  <a:pt x="723900" y="825"/>
                </a:lnTo>
              </a:path>
            </a:pathLst>
          </a:custGeom>
          <a:ln w="778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2819400"/>
            <a:ext cx="685800" cy="1905"/>
          </a:xfrm>
          <a:custGeom>
            <a:avLst/>
            <a:gdLst/>
            <a:ahLst/>
            <a:cxnLst/>
            <a:rect l="l" t="t" r="r" b="b"/>
            <a:pathLst>
              <a:path w="685800" h="1905">
                <a:moveTo>
                  <a:pt x="-38100" y="762"/>
                </a:moveTo>
                <a:lnTo>
                  <a:pt x="723900" y="762"/>
                </a:lnTo>
              </a:path>
            </a:pathLst>
          </a:custGeom>
          <a:ln w="777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0" y="1676400"/>
            <a:ext cx="685800" cy="1905"/>
          </a:xfrm>
          <a:custGeom>
            <a:avLst/>
            <a:gdLst/>
            <a:ahLst/>
            <a:cxnLst/>
            <a:rect l="l" t="t" r="r" b="b"/>
            <a:pathLst>
              <a:path w="685800" h="1905">
                <a:moveTo>
                  <a:pt x="-38100" y="825"/>
                </a:moveTo>
                <a:lnTo>
                  <a:pt x="723900" y="825"/>
                </a:lnTo>
              </a:path>
            </a:pathLst>
          </a:custGeom>
          <a:ln w="778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4800" y="761999"/>
            <a:ext cx="5974080" cy="6096000"/>
            <a:chOff x="304800" y="761999"/>
            <a:chExt cx="5974080" cy="6096000"/>
          </a:xfrm>
        </p:grpSpPr>
        <p:sp>
          <p:nvSpPr>
            <p:cNvPr id="7" name="object 7"/>
            <p:cNvSpPr/>
            <p:nvPr/>
          </p:nvSpPr>
          <p:spPr>
            <a:xfrm>
              <a:off x="304800" y="761999"/>
              <a:ext cx="5973826" cy="6095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9328" y="3420618"/>
              <a:ext cx="554990" cy="551815"/>
            </a:xfrm>
            <a:custGeom>
              <a:avLst/>
              <a:gdLst/>
              <a:ahLst/>
              <a:cxnLst/>
              <a:rect l="l" t="t" r="r" b="b"/>
              <a:pathLst>
                <a:path w="554989" h="551814">
                  <a:moveTo>
                    <a:pt x="133858" y="0"/>
                  </a:moveTo>
                  <a:lnTo>
                    <a:pt x="0" y="135509"/>
                  </a:lnTo>
                  <a:lnTo>
                    <a:pt x="352425" y="483489"/>
                  </a:lnTo>
                  <a:lnTo>
                    <a:pt x="285496" y="551307"/>
                  </a:lnTo>
                  <a:lnTo>
                    <a:pt x="554990" y="549529"/>
                  </a:lnTo>
                  <a:lnTo>
                    <a:pt x="553212" y="280162"/>
                  </a:lnTo>
                  <a:lnTo>
                    <a:pt x="486283" y="347980"/>
                  </a:lnTo>
                  <a:lnTo>
                    <a:pt x="1338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29328" y="3420618"/>
              <a:ext cx="554990" cy="551815"/>
            </a:xfrm>
            <a:custGeom>
              <a:avLst/>
              <a:gdLst/>
              <a:ahLst/>
              <a:cxnLst/>
              <a:rect l="l" t="t" r="r" b="b"/>
              <a:pathLst>
                <a:path w="554989" h="551814">
                  <a:moveTo>
                    <a:pt x="285496" y="551307"/>
                  </a:moveTo>
                  <a:lnTo>
                    <a:pt x="352425" y="483489"/>
                  </a:lnTo>
                  <a:lnTo>
                    <a:pt x="0" y="135509"/>
                  </a:lnTo>
                  <a:lnTo>
                    <a:pt x="133858" y="0"/>
                  </a:lnTo>
                  <a:lnTo>
                    <a:pt x="486283" y="347980"/>
                  </a:lnTo>
                  <a:lnTo>
                    <a:pt x="553212" y="280162"/>
                  </a:lnTo>
                  <a:lnTo>
                    <a:pt x="554990" y="549529"/>
                  </a:lnTo>
                  <a:lnTo>
                    <a:pt x="285496" y="55130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72400" y="1295400"/>
            <a:ext cx="990600" cy="685800"/>
          </a:xfrm>
          <a:prstGeom prst="rect">
            <a:avLst/>
          </a:prstGeom>
          <a:solidFill>
            <a:srgbClr val="FF0000">
              <a:alpha val="61959"/>
            </a:srgbClr>
          </a:solidFill>
          <a:ln w="25400">
            <a:solidFill>
              <a:srgbClr val="385D89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09855" marR="102235" indent="4064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Najviša  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0" y="2438400"/>
            <a:ext cx="990600" cy="685800"/>
          </a:xfrm>
          <a:prstGeom prst="rect">
            <a:avLst/>
          </a:prstGeom>
          <a:solidFill>
            <a:srgbClr val="FFC000">
              <a:alpha val="61959"/>
            </a:srgbClr>
          </a:solidFill>
          <a:ln w="25400">
            <a:solidFill>
              <a:srgbClr val="385D89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09855" marR="102235" indent="25400">
              <a:lnSpc>
                <a:spcPct val="100000"/>
              </a:lnSpc>
              <a:spcBef>
                <a:spcPts val="42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Srednja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0" y="3505200"/>
            <a:ext cx="990600" cy="685800"/>
          </a:xfrm>
          <a:prstGeom prst="rect">
            <a:avLst/>
          </a:prstGeom>
          <a:solidFill>
            <a:srgbClr val="92D050">
              <a:alpha val="61959"/>
            </a:srgbClr>
          </a:solidFill>
          <a:ln w="25400">
            <a:solidFill>
              <a:srgbClr val="385D89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09855" marR="102235" indent="34925">
              <a:lnSpc>
                <a:spcPct val="100000"/>
              </a:lnSpc>
              <a:spcBef>
                <a:spcPts val="42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Najniža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948" y="196037"/>
            <a:ext cx="462851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7395" marR="5080" indent="-735330">
              <a:lnSpc>
                <a:spcPct val="100000"/>
              </a:lnSpc>
              <a:spcBef>
                <a:spcPts val="95"/>
              </a:spcBef>
              <a:tabLst>
                <a:tab pos="626110" algn="l"/>
              </a:tabLst>
            </a:pPr>
            <a:r>
              <a:rPr i="1" spc="-5" dirty="0">
                <a:latin typeface="Snap ITC"/>
                <a:cs typeface="Snap ITC"/>
              </a:rPr>
              <a:t>7	</a:t>
            </a:r>
            <a:r>
              <a:rPr i="1" spc="5" dirty="0">
                <a:latin typeface="Snap ITC"/>
                <a:cs typeface="Snap ITC"/>
              </a:rPr>
              <a:t>milijardi </a:t>
            </a:r>
            <a:r>
              <a:rPr i="1" spc="-5" dirty="0">
                <a:latin typeface="Snap ITC"/>
                <a:cs typeface="Snap ITC"/>
              </a:rPr>
              <a:t>ljudi  </a:t>
            </a:r>
            <a:r>
              <a:rPr i="1" spc="-15" dirty="0">
                <a:latin typeface="Snap ITC"/>
                <a:cs typeface="Snap ITC"/>
              </a:rPr>
              <a:t>Posledice?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88642"/>
            <a:ext cx="3817620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Potreba </a:t>
            </a:r>
            <a:r>
              <a:rPr sz="3200" spc="-25" dirty="0">
                <a:latin typeface="Calibri"/>
                <a:cs typeface="Calibri"/>
              </a:rPr>
              <a:t>za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resursima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Stvaranje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otpada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Zagađenje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7900" y="1816100"/>
            <a:ext cx="482600" cy="635000"/>
            <a:chOff x="4787900" y="1816100"/>
            <a:chExt cx="482600" cy="635000"/>
          </a:xfrm>
        </p:grpSpPr>
        <p:sp>
          <p:nvSpPr>
            <p:cNvPr id="5" name="object 5"/>
            <p:cNvSpPr/>
            <p:nvPr/>
          </p:nvSpPr>
          <p:spPr>
            <a:xfrm>
              <a:off x="4800600" y="18288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28600" y="0"/>
                  </a:moveTo>
                  <a:lnTo>
                    <a:pt x="0" y="228600"/>
                  </a:lnTo>
                  <a:lnTo>
                    <a:pt x="114300" y="228600"/>
                  </a:lnTo>
                  <a:lnTo>
                    <a:pt x="114300" y="609600"/>
                  </a:lnTo>
                  <a:lnTo>
                    <a:pt x="342900" y="609600"/>
                  </a:lnTo>
                  <a:lnTo>
                    <a:pt x="342900" y="228600"/>
                  </a:lnTo>
                  <a:lnTo>
                    <a:pt x="4572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0600" y="18288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0" y="228600"/>
                  </a:moveTo>
                  <a:lnTo>
                    <a:pt x="228600" y="0"/>
                  </a:lnTo>
                  <a:lnTo>
                    <a:pt x="457200" y="228600"/>
                  </a:lnTo>
                  <a:lnTo>
                    <a:pt x="342900" y="228600"/>
                  </a:lnTo>
                  <a:lnTo>
                    <a:pt x="342900" y="609600"/>
                  </a:lnTo>
                  <a:lnTo>
                    <a:pt x="114300" y="609600"/>
                  </a:lnTo>
                  <a:lnTo>
                    <a:pt x="114300" y="2286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549900" y="1892300"/>
            <a:ext cx="482600" cy="635000"/>
            <a:chOff x="5549900" y="1892300"/>
            <a:chExt cx="482600" cy="635000"/>
          </a:xfrm>
        </p:grpSpPr>
        <p:sp>
          <p:nvSpPr>
            <p:cNvPr id="8" name="object 8"/>
            <p:cNvSpPr/>
            <p:nvPr/>
          </p:nvSpPr>
          <p:spPr>
            <a:xfrm>
              <a:off x="5562600" y="19050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342900" y="0"/>
                  </a:moveTo>
                  <a:lnTo>
                    <a:pt x="114300" y="0"/>
                  </a:lnTo>
                  <a:lnTo>
                    <a:pt x="114300" y="381000"/>
                  </a:lnTo>
                  <a:lnTo>
                    <a:pt x="0" y="381000"/>
                  </a:lnTo>
                  <a:lnTo>
                    <a:pt x="228600" y="609600"/>
                  </a:lnTo>
                  <a:lnTo>
                    <a:pt x="457200" y="381000"/>
                  </a:lnTo>
                  <a:lnTo>
                    <a:pt x="342900" y="3810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2600" y="19050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457200" y="381000"/>
                  </a:moveTo>
                  <a:lnTo>
                    <a:pt x="228600" y="609600"/>
                  </a:lnTo>
                  <a:lnTo>
                    <a:pt x="0" y="381000"/>
                  </a:lnTo>
                  <a:lnTo>
                    <a:pt x="114300" y="3810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381000"/>
                  </a:lnTo>
                  <a:lnTo>
                    <a:pt x="457200" y="381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87900" y="3111500"/>
            <a:ext cx="482600" cy="635000"/>
            <a:chOff x="4787900" y="3111500"/>
            <a:chExt cx="482600" cy="635000"/>
          </a:xfrm>
        </p:grpSpPr>
        <p:sp>
          <p:nvSpPr>
            <p:cNvPr id="11" name="object 11"/>
            <p:cNvSpPr/>
            <p:nvPr/>
          </p:nvSpPr>
          <p:spPr>
            <a:xfrm>
              <a:off x="4800600" y="31242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342900" y="0"/>
                  </a:moveTo>
                  <a:lnTo>
                    <a:pt x="114300" y="0"/>
                  </a:lnTo>
                  <a:lnTo>
                    <a:pt x="114300" y="381000"/>
                  </a:lnTo>
                  <a:lnTo>
                    <a:pt x="0" y="381000"/>
                  </a:lnTo>
                  <a:lnTo>
                    <a:pt x="228600" y="609600"/>
                  </a:lnTo>
                  <a:lnTo>
                    <a:pt x="457200" y="381000"/>
                  </a:lnTo>
                  <a:lnTo>
                    <a:pt x="342900" y="3810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0600" y="31242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457200" y="381000"/>
                  </a:moveTo>
                  <a:lnTo>
                    <a:pt x="228600" y="609600"/>
                  </a:lnTo>
                  <a:lnTo>
                    <a:pt x="0" y="381000"/>
                  </a:lnTo>
                  <a:lnTo>
                    <a:pt x="114300" y="3810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381000"/>
                  </a:lnTo>
                  <a:lnTo>
                    <a:pt x="457200" y="381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864100" y="4406900"/>
            <a:ext cx="482600" cy="635000"/>
            <a:chOff x="4864100" y="4406900"/>
            <a:chExt cx="482600" cy="635000"/>
          </a:xfrm>
        </p:grpSpPr>
        <p:sp>
          <p:nvSpPr>
            <p:cNvPr id="14" name="object 14"/>
            <p:cNvSpPr/>
            <p:nvPr/>
          </p:nvSpPr>
          <p:spPr>
            <a:xfrm>
              <a:off x="4876800" y="44196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28600" y="0"/>
                  </a:moveTo>
                  <a:lnTo>
                    <a:pt x="0" y="228600"/>
                  </a:lnTo>
                  <a:lnTo>
                    <a:pt x="114300" y="228600"/>
                  </a:lnTo>
                  <a:lnTo>
                    <a:pt x="114300" y="609600"/>
                  </a:lnTo>
                  <a:lnTo>
                    <a:pt x="342900" y="609600"/>
                  </a:lnTo>
                  <a:lnTo>
                    <a:pt x="342900" y="228600"/>
                  </a:lnTo>
                  <a:lnTo>
                    <a:pt x="4572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76800" y="44196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0" y="228600"/>
                  </a:moveTo>
                  <a:lnTo>
                    <a:pt x="228600" y="0"/>
                  </a:lnTo>
                  <a:lnTo>
                    <a:pt x="457200" y="228600"/>
                  </a:lnTo>
                  <a:lnTo>
                    <a:pt x="342900" y="228600"/>
                  </a:lnTo>
                  <a:lnTo>
                    <a:pt x="342900" y="609600"/>
                  </a:lnTo>
                  <a:lnTo>
                    <a:pt x="114300" y="609600"/>
                  </a:lnTo>
                  <a:lnTo>
                    <a:pt x="114300" y="2286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49900" y="2776726"/>
            <a:ext cx="3594100" cy="4081779"/>
            <a:chOff x="5549900" y="2776726"/>
            <a:chExt cx="3594100" cy="4081779"/>
          </a:xfrm>
        </p:grpSpPr>
        <p:sp>
          <p:nvSpPr>
            <p:cNvPr id="17" name="object 17"/>
            <p:cNvSpPr/>
            <p:nvPr/>
          </p:nvSpPr>
          <p:spPr>
            <a:xfrm>
              <a:off x="5562600" y="31242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28600" y="0"/>
                  </a:moveTo>
                  <a:lnTo>
                    <a:pt x="0" y="228600"/>
                  </a:lnTo>
                  <a:lnTo>
                    <a:pt x="114300" y="228600"/>
                  </a:lnTo>
                  <a:lnTo>
                    <a:pt x="114300" y="609600"/>
                  </a:lnTo>
                  <a:lnTo>
                    <a:pt x="342900" y="609600"/>
                  </a:lnTo>
                  <a:lnTo>
                    <a:pt x="342900" y="228600"/>
                  </a:lnTo>
                  <a:lnTo>
                    <a:pt x="4572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2600" y="31242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0" y="228600"/>
                  </a:moveTo>
                  <a:lnTo>
                    <a:pt x="228600" y="0"/>
                  </a:lnTo>
                  <a:lnTo>
                    <a:pt x="457200" y="228600"/>
                  </a:lnTo>
                  <a:lnTo>
                    <a:pt x="342900" y="228600"/>
                  </a:lnTo>
                  <a:lnTo>
                    <a:pt x="342900" y="609600"/>
                  </a:lnTo>
                  <a:lnTo>
                    <a:pt x="114300" y="609600"/>
                  </a:lnTo>
                  <a:lnTo>
                    <a:pt x="114300" y="22860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62600" y="44196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342900" y="0"/>
                  </a:moveTo>
                  <a:lnTo>
                    <a:pt x="114300" y="0"/>
                  </a:lnTo>
                  <a:lnTo>
                    <a:pt x="114300" y="381000"/>
                  </a:lnTo>
                  <a:lnTo>
                    <a:pt x="0" y="381000"/>
                  </a:lnTo>
                  <a:lnTo>
                    <a:pt x="228600" y="609600"/>
                  </a:lnTo>
                  <a:lnTo>
                    <a:pt x="457200" y="381000"/>
                  </a:lnTo>
                  <a:lnTo>
                    <a:pt x="342900" y="3810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62600" y="44196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457200" y="381000"/>
                  </a:moveTo>
                  <a:lnTo>
                    <a:pt x="228600" y="609600"/>
                  </a:lnTo>
                  <a:lnTo>
                    <a:pt x="0" y="381000"/>
                  </a:lnTo>
                  <a:lnTo>
                    <a:pt x="114300" y="3810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381000"/>
                  </a:lnTo>
                  <a:lnTo>
                    <a:pt x="457200" y="381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77127" y="2776726"/>
              <a:ext cx="3166872" cy="4081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2200" y="2971811"/>
              <a:ext cx="2819400" cy="3793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429" y="78739"/>
            <a:ext cx="53295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Tipovi</a:t>
            </a:r>
            <a:r>
              <a:rPr sz="4400" spc="-114" dirty="0"/>
              <a:t> </a:t>
            </a:r>
            <a:r>
              <a:rPr sz="4400" spc="5" dirty="0"/>
              <a:t>zagađenja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50800" y="1676400"/>
            <a:ext cx="2844800" cy="5105400"/>
            <a:chOff x="50800" y="1676400"/>
            <a:chExt cx="2844800" cy="5105400"/>
          </a:xfrm>
        </p:grpSpPr>
        <p:sp>
          <p:nvSpPr>
            <p:cNvPr id="4" name="object 4"/>
            <p:cNvSpPr/>
            <p:nvPr/>
          </p:nvSpPr>
          <p:spPr>
            <a:xfrm>
              <a:off x="50800" y="1676400"/>
              <a:ext cx="2844800" cy="213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98" y="4516245"/>
              <a:ext cx="2819400" cy="2265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5400" y="3733800"/>
              <a:ext cx="457200" cy="990600"/>
            </a:xfrm>
            <a:custGeom>
              <a:avLst/>
              <a:gdLst/>
              <a:ahLst/>
              <a:cxnLst/>
              <a:rect l="l" t="t" r="r" b="b"/>
              <a:pathLst>
                <a:path w="457200" h="990600">
                  <a:moveTo>
                    <a:pt x="342900" y="0"/>
                  </a:moveTo>
                  <a:lnTo>
                    <a:pt x="114300" y="0"/>
                  </a:lnTo>
                  <a:lnTo>
                    <a:pt x="114300" y="762000"/>
                  </a:lnTo>
                  <a:lnTo>
                    <a:pt x="0" y="762000"/>
                  </a:lnTo>
                  <a:lnTo>
                    <a:pt x="228600" y="990600"/>
                  </a:lnTo>
                  <a:lnTo>
                    <a:pt x="457200" y="762000"/>
                  </a:lnTo>
                  <a:lnTo>
                    <a:pt x="342900" y="7620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5400" y="3733800"/>
              <a:ext cx="457200" cy="990600"/>
            </a:xfrm>
            <a:custGeom>
              <a:avLst/>
              <a:gdLst/>
              <a:ahLst/>
              <a:cxnLst/>
              <a:rect l="l" t="t" r="r" b="b"/>
              <a:pathLst>
                <a:path w="457200" h="990600">
                  <a:moveTo>
                    <a:pt x="0" y="762000"/>
                  </a:moveTo>
                  <a:lnTo>
                    <a:pt x="114300" y="7620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762000"/>
                  </a:lnTo>
                  <a:lnTo>
                    <a:pt x="457200" y="762000"/>
                  </a:lnTo>
                  <a:lnTo>
                    <a:pt x="228600" y="990600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600" y="3276600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571500" y="0"/>
                  </a:moveTo>
                  <a:lnTo>
                    <a:pt x="509228" y="1789"/>
                  </a:lnTo>
                  <a:lnTo>
                    <a:pt x="448899" y="7032"/>
                  </a:lnTo>
                  <a:lnTo>
                    <a:pt x="390860" y="15544"/>
                  </a:lnTo>
                  <a:lnTo>
                    <a:pt x="335462" y="27138"/>
                  </a:lnTo>
                  <a:lnTo>
                    <a:pt x="283051" y="41627"/>
                  </a:lnTo>
                  <a:lnTo>
                    <a:pt x="233978" y="58826"/>
                  </a:lnTo>
                  <a:lnTo>
                    <a:pt x="188590" y="78548"/>
                  </a:lnTo>
                  <a:lnTo>
                    <a:pt x="147236" y="100606"/>
                  </a:lnTo>
                  <a:lnTo>
                    <a:pt x="110265" y="124815"/>
                  </a:lnTo>
                  <a:lnTo>
                    <a:pt x="78025" y="150988"/>
                  </a:lnTo>
                  <a:lnTo>
                    <a:pt x="50866" y="178940"/>
                  </a:lnTo>
                  <a:lnTo>
                    <a:pt x="13181" y="239431"/>
                  </a:lnTo>
                  <a:lnTo>
                    <a:pt x="0" y="304800"/>
                  </a:lnTo>
                  <a:lnTo>
                    <a:pt x="3353" y="338000"/>
                  </a:lnTo>
                  <a:lnTo>
                    <a:pt x="29135" y="401116"/>
                  </a:lnTo>
                  <a:lnTo>
                    <a:pt x="78025" y="458611"/>
                  </a:lnTo>
                  <a:lnTo>
                    <a:pt x="110265" y="484784"/>
                  </a:lnTo>
                  <a:lnTo>
                    <a:pt x="147236" y="508993"/>
                  </a:lnTo>
                  <a:lnTo>
                    <a:pt x="188590" y="531051"/>
                  </a:lnTo>
                  <a:lnTo>
                    <a:pt x="233978" y="550773"/>
                  </a:lnTo>
                  <a:lnTo>
                    <a:pt x="283051" y="567972"/>
                  </a:lnTo>
                  <a:lnTo>
                    <a:pt x="335462" y="582461"/>
                  </a:lnTo>
                  <a:lnTo>
                    <a:pt x="390860" y="594055"/>
                  </a:lnTo>
                  <a:lnTo>
                    <a:pt x="448899" y="602567"/>
                  </a:lnTo>
                  <a:lnTo>
                    <a:pt x="509228" y="607810"/>
                  </a:lnTo>
                  <a:lnTo>
                    <a:pt x="571500" y="609600"/>
                  </a:lnTo>
                  <a:lnTo>
                    <a:pt x="633764" y="607810"/>
                  </a:lnTo>
                  <a:lnTo>
                    <a:pt x="694089" y="602567"/>
                  </a:lnTo>
                  <a:lnTo>
                    <a:pt x="752124" y="594055"/>
                  </a:lnTo>
                  <a:lnTo>
                    <a:pt x="807521" y="582461"/>
                  </a:lnTo>
                  <a:lnTo>
                    <a:pt x="859931" y="567972"/>
                  </a:lnTo>
                  <a:lnTo>
                    <a:pt x="909005" y="550773"/>
                  </a:lnTo>
                  <a:lnTo>
                    <a:pt x="954394" y="531051"/>
                  </a:lnTo>
                  <a:lnTo>
                    <a:pt x="995749" y="508993"/>
                  </a:lnTo>
                  <a:lnTo>
                    <a:pt x="1032723" y="484784"/>
                  </a:lnTo>
                  <a:lnTo>
                    <a:pt x="1064965" y="458611"/>
                  </a:lnTo>
                  <a:lnTo>
                    <a:pt x="1092127" y="430659"/>
                  </a:lnTo>
                  <a:lnTo>
                    <a:pt x="1129816" y="370168"/>
                  </a:lnTo>
                  <a:lnTo>
                    <a:pt x="1143000" y="304800"/>
                  </a:lnTo>
                  <a:lnTo>
                    <a:pt x="1139646" y="271599"/>
                  </a:lnTo>
                  <a:lnTo>
                    <a:pt x="1113861" y="208483"/>
                  </a:lnTo>
                  <a:lnTo>
                    <a:pt x="1064965" y="150988"/>
                  </a:lnTo>
                  <a:lnTo>
                    <a:pt x="1032723" y="124815"/>
                  </a:lnTo>
                  <a:lnTo>
                    <a:pt x="995749" y="100606"/>
                  </a:lnTo>
                  <a:lnTo>
                    <a:pt x="954394" y="78548"/>
                  </a:lnTo>
                  <a:lnTo>
                    <a:pt x="909005" y="58826"/>
                  </a:lnTo>
                  <a:lnTo>
                    <a:pt x="859931" y="41627"/>
                  </a:lnTo>
                  <a:lnTo>
                    <a:pt x="807521" y="27138"/>
                  </a:lnTo>
                  <a:lnTo>
                    <a:pt x="752124" y="15544"/>
                  </a:lnTo>
                  <a:lnTo>
                    <a:pt x="694089" y="7032"/>
                  </a:lnTo>
                  <a:lnTo>
                    <a:pt x="633764" y="1789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3276600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0" y="304800"/>
                  </a:moveTo>
                  <a:lnTo>
                    <a:pt x="13181" y="239431"/>
                  </a:lnTo>
                  <a:lnTo>
                    <a:pt x="50866" y="178940"/>
                  </a:lnTo>
                  <a:lnTo>
                    <a:pt x="78025" y="150988"/>
                  </a:lnTo>
                  <a:lnTo>
                    <a:pt x="110265" y="124815"/>
                  </a:lnTo>
                  <a:lnTo>
                    <a:pt x="147236" y="100606"/>
                  </a:lnTo>
                  <a:lnTo>
                    <a:pt x="188590" y="78548"/>
                  </a:lnTo>
                  <a:lnTo>
                    <a:pt x="233978" y="58826"/>
                  </a:lnTo>
                  <a:lnTo>
                    <a:pt x="283051" y="41627"/>
                  </a:lnTo>
                  <a:lnTo>
                    <a:pt x="335462" y="27138"/>
                  </a:lnTo>
                  <a:lnTo>
                    <a:pt x="390860" y="15544"/>
                  </a:lnTo>
                  <a:lnTo>
                    <a:pt x="448899" y="7032"/>
                  </a:lnTo>
                  <a:lnTo>
                    <a:pt x="509228" y="1789"/>
                  </a:lnTo>
                  <a:lnTo>
                    <a:pt x="571500" y="0"/>
                  </a:lnTo>
                  <a:lnTo>
                    <a:pt x="633764" y="1789"/>
                  </a:lnTo>
                  <a:lnTo>
                    <a:pt x="694089" y="7032"/>
                  </a:lnTo>
                  <a:lnTo>
                    <a:pt x="752124" y="15544"/>
                  </a:lnTo>
                  <a:lnTo>
                    <a:pt x="807521" y="27138"/>
                  </a:lnTo>
                  <a:lnTo>
                    <a:pt x="859931" y="41627"/>
                  </a:lnTo>
                  <a:lnTo>
                    <a:pt x="909005" y="58826"/>
                  </a:lnTo>
                  <a:lnTo>
                    <a:pt x="954394" y="78548"/>
                  </a:lnTo>
                  <a:lnTo>
                    <a:pt x="995749" y="100606"/>
                  </a:lnTo>
                  <a:lnTo>
                    <a:pt x="1032723" y="124815"/>
                  </a:lnTo>
                  <a:lnTo>
                    <a:pt x="1064965" y="150988"/>
                  </a:lnTo>
                  <a:lnTo>
                    <a:pt x="1092127" y="178940"/>
                  </a:lnTo>
                  <a:lnTo>
                    <a:pt x="1129816" y="239431"/>
                  </a:lnTo>
                  <a:lnTo>
                    <a:pt x="1143000" y="304800"/>
                  </a:lnTo>
                  <a:lnTo>
                    <a:pt x="1139646" y="338000"/>
                  </a:lnTo>
                  <a:lnTo>
                    <a:pt x="1129816" y="370168"/>
                  </a:lnTo>
                  <a:lnTo>
                    <a:pt x="1092127" y="430659"/>
                  </a:lnTo>
                  <a:lnTo>
                    <a:pt x="1064965" y="458611"/>
                  </a:lnTo>
                  <a:lnTo>
                    <a:pt x="1032723" y="484784"/>
                  </a:lnTo>
                  <a:lnTo>
                    <a:pt x="995749" y="508993"/>
                  </a:lnTo>
                  <a:lnTo>
                    <a:pt x="954394" y="531051"/>
                  </a:lnTo>
                  <a:lnTo>
                    <a:pt x="909005" y="550773"/>
                  </a:lnTo>
                  <a:lnTo>
                    <a:pt x="859931" y="567972"/>
                  </a:lnTo>
                  <a:lnTo>
                    <a:pt x="807521" y="582461"/>
                  </a:lnTo>
                  <a:lnTo>
                    <a:pt x="752124" y="594055"/>
                  </a:lnTo>
                  <a:lnTo>
                    <a:pt x="694089" y="602567"/>
                  </a:lnTo>
                  <a:lnTo>
                    <a:pt x="633764" y="607810"/>
                  </a:lnTo>
                  <a:lnTo>
                    <a:pt x="571500" y="609600"/>
                  </a:lnTo>
                  <a:lnTo>
                    <a:pt x="509228" y="607810"/>
                  </a:lnTo>
                  <a:lnTo>
                    <a:pt x="448899" y="602567"/>
                  </a:lnTo>
                  <a:lnTo>
                    <a:pt x="390860" y="594055"/>
                  </a:lnTo>
                  <a:lnTo>
                    <a:pt x="335462" y="582461"/>
                  </a:lnTo>
                  <a:lnTo>
                    <a:pt x="283051" y="567972"/>
                  </a:lnTo>
                  <a:lnTo>
                    <a:pt x="233978" y="550773"/>
                  </a:lnTo>
                  <a:lnTo>
                    <a:pt x="188590" y="531051"/>
                  </a:lnTo>
                  <a:lnTo>
                    <a:pt x="147236" y="508993"/>
                  </a:lnTo>
                  <a:lnTo>
                    <a:pt x="110265" y="484784"/>
                  </a:lnTo>
                  <a:lnTo>
                    <a:pt x="78025" y="458611"/>
                  </a:lnTo>
                  <a:lnTo>
                    <a:pt x="50866" y="430659"/>
                  </a:lnTo>
                  <a:lnTo>
                    <a:pt x="13181" y="370168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124200" y="1676400"/>
            <a:ext cx="2895600" cy="5105400"/>
            <a:chOff x="3124200" y="1676400"/>
            <a:chExt cx="2895600" cy="5105400"/>
          </a:xfrm>
        </p:grpSpPr>
        <p:sp>
          <p:nvSpPr>
            <p:cNvPr id="11" name="object 11"/>
            <p:cNvSpPr/>
            <p:nvPr/>
          </p:nvSpPr>
          <p:spPr>
            <a:xfrm>
              <a:off x="3124200" y="4495798"/>
              <a:ext cx="2895600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4200" y="1676400"/>
              <a:ext cx="2895600" cy="2133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9600" y="3657600"/>
              <a:ext cx="457200" cy="990600"/>
            </a:xfrm>
            <a:custGeom>
              <a:avLst/>
              <a:gdLst/>
              <a:ahLst/>
              <a:cxnLst/>
              <a:rect l="l" t="t" r="r" b="b"/>
              <a:pathLst>
                <a:path w="457200" h="990600">
                  <a:moveTo>
                    <a:pt x="342900" y="0"/>
                  </a:moveTo>
                  <a:lnTo>
                    <a:pt x="114300" y="0"/>
                  </a:lnTo>
                  <a:lnTo>
                    <a:pt x="114300" y="762000"/>
                  </a:lnTo>
                  <a:lnTo>
                    <a:pt x="0" y="762000"/>
                  </a:lnTo>
                  <a:lnTo>
                    <a:pt x="228600" y="990600"/>
                  </a:lnTo>
                  <a:lnTo>
                    <a:pt x="457200" y="762000"/>
                  </a:lnTo>
                  <a:lnTo>
                    <a:pt x="342900" y="7620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9600" y="3657600"/>
              <a:ext cx="457200" cy="990600"/>
            </a:xfrm>
            <a:custGeom>
              <a:avLst/>
              <a:gdLst/>
              <a:ahLst/>
              <a:cxnLst/>
              <a:rect l="l" t="t" r="r" b="b"/>
              <a:pathLst>
                <a:path w="457200" h="990600">
                  <a:moveTo>
                    <a:pt x="0" y="762000"/>
                  </a:moveTo>
                  <a:lnTo>
                    <a:pt x="114300" y="7620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762000"/>
                  </a:lnTo>
                  <a:lnTo>
                    <a:pt x="457200" y="762000"/>
                  </a:lnTo>
                  <a:lnTo>
                    <a:pt x="228600" y="990600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86200" y="3124200"/>
              <a:ext cx="1600200" cy="609600"/>
            </a:xfrm>
            <a:custGeom>
              <a:avLst/>
              <a:gdLst/>
              <a:ahLst/>
              <a:cxnLst/>
              <a:rect l="l" t="t" r="r" b="b"/>
              <a:pathLst>
                <a:path w="1600200" h="609600">
                  <a:moveTo>
                    <a:pt x="800100" y="0"/>
                  </a:moveTo>
                  <a:lnTo>
                    <a:pt x="734486" y="1010"/>
                  </a:lnTo>
                  <a:lnTo>
                    <a:pt x="670331" y="3990"/>
                  </a:lnTo>
                  <a:lnTo>
                    <a:pt x="607842" y="8861"/>
                  </a:lnTo>
                  <a:lnTo>
                    <a:pt x="547225" y="15544"/>
                  </a:lnTo>
                  <a:lnTo>
                    <a:pt x="488686" y="23961"/>
                  </a:lnTo>
                  <a:lnTo>
                    <a:pt x="432430" y="34032"/>
                  </a:lnTo>
                  <a:lnTo>
                    <a:pt x="378663" y="45680"/>
                  </a:lnTo>
                  <a:lnTo>
                    <a:pt x="327592" y="58826"/>
                  </a:lnTo>
                  <a:lnTo>
                    <a:pt x="279423" y="73391"/>
                  </a:lnTo>
                  <a:lnTo>
                    <a:pt x="234362" y="89296"/>
                  </a:lnTo>
                  <a:lnTo>
                    <a:pt x="192615" y="106464"/>
                  </a:lnTo>
                  <a:lnTo>
                    <a:pt x="154387" y="124815"/>
                  </a:lnTo>
                  <a:lnTo>
                    <a:pt x="119885" y="144271"/>
                  </a:lnTo>
                  <a:lnTo>
                    <a:pt x="62882" y="186183"/>
                  </a:lnTo>
                  <a:lnTo>
                    <a:pt x="23255" y="231572"/>
                  </a:lnTo>
                  <a:lnTo>
                    <a:pt x="2652" y="279809"/>
                  </a:lnTo>
                  <a:lnTo>
                    <a:pt x="0" y="304800"/>
                  </a:lnTo>
                  <a:lnTo>
                    <a:pt x="2652" y="329790"/>
                  </a:lnTo>
                  <a:lnTo>
                    <a:pt x="23255" y="378027"/>
                  </a:lnTo>
                  <a:lnTo>
                    <a:pt x="62882" y="423416"/>
                  </a:lnTo>
                  <a:lnTo>
                    <a:pt x="119885" y="465328"/>
                  </a:lnTo>
                  <a:lnTo>
                    <a:pt x="154387" y="484784"/>
                  </a:lnTo>
                  <a:lnTo>
                    <a:pt x="192615" y="503135"/>
                  </a:lnTo>
                  <a:lnTo>
                    <a:pt x="234362" y="520303"/>
                  </a:lnTo>
                  <a:lnTo>
                    <a:pt x="279423" y="536208"/>
                  </a:lnTo>
                  <a:lnTo>
                    <a:pt x="327592" y="550773"/>
                  </a:lnTo>
                  <a:lnTo>
                    <a:pt x="378663" y="563919"/>
                  </a:lnTo>
                  <a:lnTo>
                    <a:pt x="432430" y="575567"/>
                  </a:lnTo>
                  <a:lnTo>
                    <a:pt x="488686" y="585638"/>
                  </a:lnTo>
                  <a:lnTo>
                    <a:pt x="547225" y="594055"/>
                  </a:lnTo>
                  <a:lnTo>
                    <a:pt x="607842" y="600738"/>
                  </a:lnTo>
                  <a:lnTo>
                    <a:pt x="670331" y="605609"/>
                  </a:lnTo>
                  <a:lnTo>
                    <a:pt x="734486" y="608589"/>
                  </a:lnTo>
                  <a:lnTo>
                    <a:pt x="800100" y="609600"/>
                  </a:lnTo>
                  <a:lnTo>
                    <a:pt x="865713" y="608589"/>
                  </a:lnTo>
                  <a:lnTo>
                    <a:pt x="929868" y="605609"/>
                  </a:lnTo>
                  <a:lnTo>
                    <a:pt x="992357" y="600738"/>
                  </a:lnTo>
                  <a:lnTo>
                    <a:pt x="1052974" y="594055"/>
                  </a:lnTo>
                  <a:lnTo>
                    <a:pt x="1111513" y="585638"/>
                  </a:lnTo>
                  <a:lnTo>
                    <a:pt x="1167769" y="575567"/>
                  </a:lnTo>
                  <a:lnTo>
                    <a:pt x="1221536" y="563919"/>
                  </a:lnTo>
                  <a:lnTo>
                    <a:pt x="1272607" y="550773"/>
                  </a:lnTo>
                  <a:lnTo>
                    <a:pt x="1320776" y="536208"/>
                  </a:lnTo>
                  <a:lnTo>
                    <a:pt x="1365837" y="520303"/>
                  </a:lnTo>
                  <a:lnTo>
                    <a:pt x="1407584" y="503135"/>
                  </a:lnTo>
                  <a:lnTo>
                    <a:pt x="1445812" y="484784"/>
                  </a:lnTo>
                  <a:lnTo>
                    <a:pt x="1480314" y="465328"/>
                  </a:lnTo>
                  <a:lnTo>
                    <a:pt x="1537317" y="423416"/>
                  </a:lnTo>
                  <a:lnTo>
                    <a:pt x="1576944" y="378027"/>
                  </a:lnTo>
                  <a:lnTo>
                    <a:pt x="1597547" y="329790"/>
                  </a:lnTo>
                  <a:lnTo>
                    <a:pt x="1600200" y="304800"/>
                  </a:lnTo>
                  <a:lnTo>
                    <a:pt x="1597547" y="279809"/>
                  </a:lnTo>
                  <a:lnTo>
                    <a:pt x="1576944" y="231572"/>
                  </a:lnTo>
                  <a:lnTo>
                    <a:pt x="1537317" y="186183"/>
                  </a:lnTo>
                  <a:lnTo>
                    <a:pt x="1480314" y="144271"/>
                  </a:lnTo>
                  <a:lnTo>
                    <a:pt x="1445812" y="124815"/>
                  </a:lnTo>
                  <a:lnTo>
                    <a:pt x="1407584" y="106464"/>
                  </a:lnTo>
                  <a:lnTo>
                    <a:pt x="1365837" y="89296"/>
                  </a:lnTo>
                  <a:lnTo>
                    <a:pt x="1320776" y="73391"/>
                  </a:lnTo>
                  <a:lnTo>
                    <a:pt x="1272607" y="58826"/>
                  </a:lnTo>
                  <a:lnTo>
                    <a:pt x="1221536" y="45680"/>
                  </a:lnTo>
                  <a:lnTo>
                    <a:pt x="1167769" y="34032"/>
                  </a:lnTo>
                  <a:lnTo>
                    <a:pt x="1111513" y="23961"/>
                  </a:lnTo>
                  <a:lnTo>
                    <a:pt x="1052974" y="15544"/>
                  </a:lnTo>
                  <a:lnTo>
                    <a:pt x="992357" y="8861"/>
                  </a:lnTo>
                  <a:lnTo>
                    <a:pt x="929868" y="3990"/>
                  </a:lnTo>
                  <a:lnTo>
                    <a:pt x="865713" y="101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86200" y="3124200"/>
              <a:ext cx="1600200" cy="609600"/>
            </a:xfrm>
            <a:custGeom>
              <a:avLst/>
              <a:gdLst/>
              <a:ahLst/>
              <a:cxnLst/>
              <a:rect l="l" t="t" r="r" b="b"/>
              <a:pathLst>
                <a:path w="1600200" h="609600">
                  <a:moveTo>
                    <a:pt x="0" y="304800"/>
                  </a:moveTo>
                  <a:lnTo>
                    <a:pt x="10473" y="255374"/>
                  </a:lnTo>
                  <a:lnTo>
                    <a:pt x="40794" y="208483"/>
                  </a:lnTo>
                  <a:lnTo>
                    <a:pt x="89315" y="164753"/>
                  </a:lnTo>
                  <a:lnTo>
                    <a:pt x="154387" y="124815"/>
                  </a:lnTo>
                  <a:lnTo>
                    <a:pt x="192615" y="106464"/>
                  </a:lnTo>
                  <a:lnTo>
                    <a:pt x="234362" y="89296"/>
                  </a:lnTo>
                  <a:lnTo>
                    <a:pt x="279423" y="73391"/>
                  </a:lnTo>
                  <a:lnTo>
                    <a:pt x="327592" y="58826"/>
                  </a:lnTo>
                  <a:lnTo>
                    <a:pt x="378663" y="45680"/>
                  </a:lnTo>
                  <a:lnTo>
                    <a:pt x="432430" y="34032"/>
                  </a:lnTo>
                  <a:lnTo>
                    <a:pt x="488686" y="23961"/>
                  </a:lnTo>
                  <a:lnTo>
                    <a:pt x="547225" y="15544"/>
                  </a:lnTo>
                  <a:lnTo>
                    <a:pt x="607842" y="8861"/>
                  </a:lnTo>
                  <a:lnTo>
                    <a:pt x="670331" y="3990"/>
                  </a:lnTo>
                  <a:lnTo>
                    <a:pt x="734486" y="1010"/>
                  </a:lnTo>
                  <a:lnTo>
                    <a:pt x="800100" y="0"/>
                  </a:lnTo>
                  <a:lnTo>
                    <a:pt x="865713" y="1010"/>
                  </a:lnTo>
                  <a:lnTo>
                    <a:pt x="929868" y="3990"/>
                  </a:lnTo>
                  <a:lnTo>
                    <a:pt x="992357" y="8861"/>
                  </a:lnTo>
                  <a:lnTo>
                    <a:pt x="1052974" y="15544"/>
                  </a:lnTo>
                  <a:lnTo>
                    <a:pt x="1111513" y="23961"/>
                  </a:lnTo>
                  <a:lnTo>
                    <a:pt x="1167769" y="34032"/>
                  </a:lnTo>
                  <a:lnTo>
                    <a:pt x="1221536" y="45680"/>
                  </a:lnTo>
                  <a:lnTo>
                    <a:pt x="1272607" y="58826"/>
                  </a:lnTo>
                  <a:lnTo>
                    <a:pt x="1320776" y="73391"/>
                  </a:lnTo>
                  <a:lnTo>
                    <a:pt x="1365837" y="89296"/>
                  </a:lnTo>
                  <a:lnTo>
                    <a:pt x="1407584" y="106464"/>
                  </a:lnTo>
                  <a:lnTo>
                    <a:pt x="1445812" y="124815"/>
                  </a:lnTo>
                  <a:lnTo>
                    <a:pt x="1480314" y="144271"/>
                  </a:lnTo>
                  <a:lnTo>
                    <a:pt x="1537317" y="186183"/>
                  </a:lnTo>
                  <a:lnTo>
                    <a:pt x="1576944" y="231572"/>
                  </a:lnTo>
                  <a:lnTo>
                    <a:pt x="1597547" y="279809"/>
                  </a:lnTo>
                  <a:lnTo>
                    <a:pt x="1600200" y="304800"/>
                  </a:lnTo>
                  <a:lnTo>
                    <a:pt x="1597547" y="329790"/>
                  </a:lnTo>
                  <a:lnTo>
                    <a:pt x="1589726" y="354225"/>
                  </a:lnTo>
                  <a:lnTo>
                    <a:pt x="1559405" y="401116"/>
                  </a:lnTo>
                  <a:lnTo>
                    <a:pt x="1510884" y="444846"/>
                  </a:lnTo>
                  <a:lnTo>
                    <a:pt x="1445812" y="484784"/>
                  </a:lnTo>
                  <a:lnTo>
                    <a:pt x="1407584" y="503135"/>
                  </a:lnTo>
                  <a:lnTo>
                    <a:pt x="1365837" y="520303"/>
                  </a:lnTo>
                  <a:lnTo>
                    <a:pt x="1320776" y="536208"/>
                  </a:lnTo>
                  <a:lnTo>
                    <a:pt x="1272607" y="550773"/>
                  </a:lnTo>
                  <a:lnTo>
                    <a:pt x="1221536" y="563919"/>
                  </a:lnTo>
                  <a:lnTo>
                    <a:pt x="1167769" y="575567"/>
                  </a:lnTo>
                  <a:lnTo>
                    <a:pt x="1111513" y="585638"/>
                  </a:lnTo>
                  <a:lnTo>
                    <a:pt x="1052974" y="594055"/>
                  </a:lnTo>
                  <a:lnTo>
                    <a:pt x="992357" y="600738"/>
                  </a:lnTo>
                  <a:lnTo>
                    <a:pt x="929868" y="605609"/>
                  </a:lnTo>
                  <a:lnTo>
                    <a:pt x="865713" y="608589"/>
                  </a:lnTo>
                  <a:lnTo>
                    <a:pt x="800100" y="609600"/>
                  </a:lnTo>
                  <a:lnTo>
                    <a:pt x="734486" y="608589"/>
                  </a:lnTo>
                  <a:lnTo>
                    <a:pt x="670331" y="605609"/>
                  </a:lnTo>
                  <a:lnTo>
                    <a:pt x="607842" y="600738"/>
                  </a:lnTo>
                  <a:lnTo>
                    <a:pt x="547225" y="594055"/>
                  </a:lnTo>
                  <a:lnTo>
                    <a:pt x="488686" y="585638"/>
                  </a:lnTo>
                  <a:lnTo>
                    <a:pt x="432430" y="575567"/>
                  </a:lnTo>
                  <a:lnTo>
                    <a:pt x="378663" y="563919"/>
                  </a:lnTo>
                  <a:lnTo>
                    <a:pt x="327592" y="550773"/>
                  </a:lnTo>
                  <a:lnTo>
                    <a:pt x="279423" y="536208"/>
                  </a:lnTo>
                  <a:lnTo>
                    <a:pt x="234362" y="520303"/>
                  </a:lnTo>
                  <a:lnTo>
                    <a:pt x="192615" y="503135"/>
                  </a:lnTo>
                  <a:lnTo>
                    <a:pt x="154387" y="484784"/>
                  </a:lnTo>
                  <a:lnTo>
                    <a:pt x="119885" y="465328"/>
                  </a:lnTo>
                  <a:lnTo>
                    <a:pt x="62882" y="423416"/>
                  </a:lnTo>
                  <a:lnTo>
                    <a:pt x="23255" y="378027"/>
                  </a:lnTo>
                  <a:lnTo>
                    <a:pt x="2652" y="329790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248400" y="1676400"/>
            <a:ext cx="2743200" cy="5029200"/>
            <a:chOff x="6248400" y="1676400"/>
            <a:chExt cx="2743200" cy="5029200"/>
          </a:xfrm>
        </p:grpSpPr>
        <p:sp>
          <p:nvSpPr>
            <p:cNvPr id="18" name="object 18"/>
            <p:cNvSpPr/>
            <p:nvPr/>
          </p:nvSpPr>
          <p:spPr>
            <a:xfrm>
              <a:off x="6263385" y="4495800"/>
              <a:ext cx="2728214" cy="2209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8400" y="1676400"/>
              <a:ext cx="2743200" cy="2133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43800" y="3657600"/>
              <a:ext cx="457200" cy="990600"/>
            </a:xfrm>
            <a:custGeom>
              <a:avLst/>
              <a:gdLst/>
              <a:ahLst/>
              <a:cxnLst/>
              <a:rect l="l" t="t" r="r" b="b"/>
              <a:pathLst>
                <a:path w="457200" h="990600">
                  <a:moveTo>
                    <a:pt x="342900" y="0"/>
                  </a:moveTo>
                  <a:lnTo>
                    <a:pt x="114300" y="0"/>
                  </a:lnTo>
                  <a:lnTo>
                    <a:pt x="114300" y="762000"/>
                  </a:lnTo>
                  <a:lnTo>
                    <a:pt x="0" y="762000"/>
                  </a:lnTo>
                  <a:lnTo>
                    <a:pt x="228600" y="990600"/>
                  </a:lnTo>
                  <a:lnTo>
                    <a:pt x="457200" y="762000"/>
                  </a:lnTo>
                  <a:lnTo>
                    <a:pt x="342900" y="7620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43800" y="3657600"/>
              <a:ext cx="457200" cy="990600"/>
            </a:xfrm>
            <a:custGeom>
              <a:avLst/>
              <a:gdLst/>
              <a:ahLst/>
              <a:cxnLst/>
              <a:rect l="l" t="t" r="r" b="b"/>
              <a:pathLst>
                <a:path w="457200" h="990600">
                  <a:moveTo>
                    <a:pt x="0" y="762000"/>
                  </a:moveTo>
                  <a:lnTo>
                    <a:pt x="114300" y="7620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762000"/>
                  </a:lnTo>
                  <a:lnTo>
                    <a:pt x="457200" y="762000"/>
                  </a:lnTo>
                  <a:lnTo>
                    <a:pt x="228600" y="990600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86600" y="32004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647700" y="0"/>
                  </a:moveTo>
                  <a:lnTo>
                    <a:pt x="585315" y="1395"/>
                  </a:lnTo>
                  <a:lnTo>
                    <a:pt x="524609" y="5498"/>
                  </a:lnTo>
                  <a:lnTo>
                    <a:pt x="465854" y="12179"/>
                  </a:lnTo>
                  <a:lnTo>
                    <a:pt x="409321" y="21310"/>
                  </a:lnTo>
                  <a:lnTo>
                    <a:pt x="355281" y="32764"/>
                  </a:lnTo>
                  <a:lnTo>
                    <a:pt x="304005" y="46413"/>
                  </a:lnTo>
                  <a:lnTo>
                    <a:pt x="255765" y="62128"/>
                  </a:lnTo>
                  <a:lnTo>
                    <a:pt x="210832" y="79782"/>
                  </a:lnTo>
                  <a:lnTo>
                    <a:pt x="169476" y="99247"/>
                  </a:lnTo>
                  <a:lnTo>
                    <a:pt x="131971" y="120395"/>
                  </a:lnTo>
                  <a:lnTo>
                    <a:pt x="98586" y="143097"/>
                  </a:lnTo>
                  <a:lnTo>
                    <a:pt x="45262" y="192655"/>
                  </a:lnTo>
                  <a:lnTo>
                    <a:pt x="11677" y="246897"/>
                  </a:lnTo>
                  <a:lnTo>
                    <a:pt x="0" y="304800"/>
                  </a:lnTo>
                  <a:lnTo>
                    <a:pt x="2964" y="334144"/>
                  </a:lnTo>
                  <a:lnTo>
                    <a:pt x="25867" y="390344"/>
                  </a:lnTo>
                  <a:lnTo>
                    <a:pt x="69592" y="442372"/>
                  </a:lnTo>
                  <a:lnTo>
                    <a:pt x="131971" y="489204"/>
                  </a:lnTo>
                  <a:lnTo>
                    <a:pt x="169476" y="510352"/>
                  </a:lnTo>
                  <a:lnTo>
                    <a:pt x="210832" y="529817"/>
                  </a:lnTo>
                  <a:lnTo>
                    <a:pt x="255765" y="547471"/>
                  </a:lnTo>
                  <a:lnTo>
                    <a:pt x="304005" y="563186"/>
                  </a:lnTo>
                  <a:lnTo>
                    <a:pt x="355281" y="576835"/>
                  </a:lnTo>
                  <a:lnTo>
                    <a:pt x="409321" y="588289"/>
                  </a:lnTo>
                  <a:lnTo>
                    <a:pt x="465854" y="597420"/>
                  </a:lnTo>
                  <a:lnTo>
                    <a:pt x="524609" y="604101"/>
                  </a:lnTo>
                  <a:lnTo>
                    <a:pt x="585315" y="608204"/>
                  </a:lnTo>
                  <a:lnTo>
                    <a:pt x="647700" y="609600"/>
                  </a:lnTo>
                  <a:lnTo>
                    <a:pt x="710084" y="608204"/>
                  </a:lnTo>
                  <a:lnTo>
                    <a:pt x="770790" y="604101"/>
                  </a:lnTo>
                  <a:lnTo>
                    <a:pt x="829545" y="597420"/>
                  </a:lnTo>
                  <a:lnTo>
                    <a:pt x="886078" y="588289"/>
                  </a:lnTo>
                  <a:lnTo>
                    <a:pt x="940118" y="576835"/>
                  </a:lnTo>
                  <a:lnTo>
                    <a:pt x="991394" y="563186"/>
                  </a:lnTo>
                  <a:lnTo>
                    <a:pt x="1039634" y="547471"/>
                  </a:lnTo>
                  <a:lnTo>
                    <a:pt x="1084567" y="529817"/>
                  </a:lnTo>
                  <a:lnTo>
                    <a:pt x="1125923" y="510352"/>
                  </a:lnTo>
                  <a:lnTo>
                    <a:pt x="1163428" y="489204"/>
                  </a:lnTo>
                  <a:lnTo>
                    <a:pt x="1196813" y="466502"/>
                  </a:lnTo>
                  <a:lnTo>
                    <a:pt x="1250137" y="416944"/>
                  </a:lnTo>
                  <a:lnTo>
                    <a:pt x="1283722" y="362702"/>
                  </a:lnTo>
                  <a:lnTo>
                    <a:pt x="1295400" y="304800"/>
                  </a:lnTo>
                  <a:lnTo>
                    <a:pt x="1292435" y="275455"/>
                  </a:lnTo>
                  <a:lnTo>
                    <a:pt x="1269532" y="219255"/>
                  </a:lnTo>
                  <a:lnTo>
                    <a:pt x="1225807" y="167227"/>
                  </a:lnTo>
                  <a:lnTo>
                    <a:pt x="1163428" y="120395"/>
                  </a:lnTo>
                  <a:lnTo>
                    <a:pt x="1125923" y="99247"/>
                  </a:lnTo>
                  <a:lnTo>
                    <a:pt x="1084567" y="79782"/>
                  </a:lnTo>
                  <a:lnTo>
                    <a:pt x="1039634" y="62128"/>
                  </a:lnTo>
                  <a:lnTo>
                    <a:pt x="991394" y="46413"/>
                  </a:lnTo>
                  <a:lnTo>
                    <a:pt x="940118" y="32764"/>
                  </a:lnTo>
                  <a:lnTo>
                    <a:pt x="886078" y="21310"/>
                  </a:lnTo>
                  <a:lnTo>
                    <a:pt x="829545" y="12179"/>
                  </a:lnTo>
                  <a:lnTo>
                    <a:pt x="770790" y="5498"/>
                  </a:lnTo>
                  <a:lnTo>
                    <a:pt x="710084" y="139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6600" y="32004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304800"/>
                  </a:moveTo>
                  <a:lnTo>
                    <a:pt x="11677" y="246897"/>
                  </a:lnTo>
                  <a:lnTo>
                    <a:pt x="45262" y="192655"/>
                  </a:lnTo>
                  <a:lnTo>
                    <a:pt x="98586" y="143097"/>
                  </a:lnTo>
                  <a:lnTo>
                    <a:pt x="131971" y="120395"/>
                  </a:lnTo>
                  <a:lnTo>
                    <a:pt x="169476" y="99247"/>
                  </a:lnTo>
                  <a:lnTo>
                    <a:pt x="210832" y="79782"/>
                  </a:lnTo>
                  <a:lnTo>
                    <a:pt x="255765" y="62128"/>
                  </a:lnTo>
                  <a:lnTo>
                    <a:pt x="304005" y="46413"/>
                  </a:lnTo>
                  <a:lnTo>
                    <a:pt x="355281" y="32764"/>
                  </a:lnTo>
                  <a:lnTo>
                    <a:pt x="409321" y="21310"/>
                  </a:lnTo>
                  <a:lnTo>
                    <a:pt x="465854" y="12179"/>
                  </a:lnTo>
                  <a:lnTo>
                    <a:pt x="524609" y="5498"/>
                  </a:lnTo>
                  <a:lnTo>
                    <a:pt x="585315" y="1395"/>
                  </a:lnTo>
                  <a:lnTo>
                    <a:pt x="647700" y="0"/>
                  </a:lnTo>
                  <a:lnTo>
                    <a:pt x="710084" y="1395"/>
                  </a:lnTo>
                  <a:lnTo>
                    <a:pt x="770790" y="5498"/>
                  </a:lnTo>
                  <a:lnTo>
                    <a:pt x="829545" y="12179"/>
                  </a:lnTo>
                  <a:lnTo>
                    <a:pt x="886078" y="21310"/>
                  </a:lnTo>
                  <a:lnTo>
                    <a:pt x="940118" y="32764"/>
                  </a:lnTo>
                  <a:lnTo>
                    <a:pt x="991394" y="46413"/>
                  </a:lnTo>
                  <a:lnTo>
                    <a:pt x="1039634" y="62128"/>
                  </a:lnTo>
                  <a:lnTo>
                    <a:pt x="1084567" y="79782"/>
                  </a:lnTo>
                  <a:lnTo>
                    <a:pt x="1125923" y="99247"/>
                  </a:lnTo>
                  <a:lnTo>
                    <a:pt x="1163428" y="120395"/>
                  </a:lnTo>
                  <a:lnTo>
                    <a:pt x="1196813" y="143097"/>
                  </a:lnTo>
                  <a:lnTo>
                    <a:pt x="1250137" y="192655"/>
                  </a:lnTo>
                  <a:lnTo>
                    <a:pt x="1283722" y="246897"/>
                  </a:lnTo>
                  <a:lnTo>
                    <a:pt x="1295400" y="304800"/>
                  </a:lnTo>
                  <a:lnTo>
                    <a:pt x="1292435" y="334144"/>
                  </a:lnTo>
                  <a:lnTo>
                    <a:pt x="1283722" y="362702"/>
                  </a:lnTo>
                  <a:lnTo>
                    <a:pt x="1250137" y="416944"/>
                  </a:lnTo>
                  <a:lnTo>
                    <a:pt x="1196813" y="466502"/>
                  </a:lnTo>
                  <a:lnTo>
                    <a:pt x="1163428" y="489204"/>
                  </a:lnTo>
                  <a:lnTo>
                    <a:pt x="1125923" y="510352"/>
                  </a:lnTo>
                  <a:lnTo>
                    <a:pt x="1084567" y="529817"/>
                  </a:lnTo>
                  <a:lnTo>
                    <a:pt x="1039634" y="547471"/>
                  </a:lnTo>
                  <a:lnTo>
                    <a:pt x="991394" y="563186"/>
                  </a:lnTo>
                  <a:lnTo>
                    <a:pt x="940118" y="576835"/>
                  </a:lnTo>
                  <a:lnTo>
                    <a:pt x="886078" y="588289"/>
                  </a:lnTo>
                  <a:lnTo>
                    <a:pt x="829545" y="597420"/>
                  </a:lnTo>
                  <a:lnTo>
                    <a:pt x="770790" y="604101"/>
                  </a:lnTo>
                  <a:lnTo>
                    <a:pt x="710084" y="608204"/>
                  </a:lnTo>
                  <a:lnTo>
                    <a:pt x="647700" y="609600"/>
                  </a:lnTo>
                  <a:lnTo>
                    <a:pt x="585315" y="608204"/>
                  </a:lnTo>
                  <a:lnTo>
                    <a:pt x="524609" y="604101"/>
                  </a:lnTo>
                  <a:lnTo>
                    <a:pt x="465854" y="597420"/>
                  </a:lnTo>
                  <a:lnTo>
                    <a:pt x="409321" y="588289"/>
                  </a:lnTo>
                  <a:lnTo>
                    <a:pt x="355281" y="576835"/>
                  </a:lnTo>
                  <a:lnTo>
                    <a:pt x="304005" y="563186"/>
                  </a:lnTo>
                  <a:lnTo>
                    <a:pt x="255765" y="547471"/>
                  </a:lnTo>
                  <a:lnTo>
                    <a:pt x="210832" y="529817"/>
                  </a:lnTo>
                  <a:lnTo>
                    <a:pt x="169476" y="510352"/>
                  </a:lnTo>
                  <a:lnTo>
                    <a:pt x="131971" y="489204"/>
                  </a:lnTo>
                  <a:lnTo>
                    <a:pt x="98586" y="466502"/>
                  </a:lnTo>
                  <a:lnTo>
                    <a:pt x="45262" y="416944"/>
                  </a:lnTo>
                  <a:lnTo>
                    <a:pt x="11677" y="362702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65757" y="898905"/>
            <a:ext cx="5716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Snap ITC"/>
                <a:cs typeface="Snap ITC"/>
              </a:rPr>
              <a:t>U </a:t>
            </a:r>
            <a:r>
              <a:rPr sz="2800" spc="-10" dirty="0">
                <a:latin typeface="Snap ITC"/>
                <a:cs typeface="Snap ITC"/>
              </a:rPr>
              <a:t>odnosu </a:t>
            </a:r>
            <a:r>
              <a:rPr sz="2800" spc="-5" dirty="0">
                <a:latin typeface="Snap ITC"/>
                <a:cs typeface="Snap ITC"/>
              </a:rPr>
              <a:t>na </a:t>
            </a:r>
            <a:r>
              <a:rPr sz="2800" spc="-20" dirty="0">
                <a:latin typeface="Snap ITC"/>
                <a:cs typeface="Snap ITC"/>
              </a:rPr>
              <a:t>životnu</a:t>
            </a:r>
            <a:r>
              <a:rPr sz="2800" spc="5" dirty="0">
                <a:latin typeface="Snap ITC"/>
                <a:cs typeface="Snap ITC"/>
              </a:rPr>
              <a:t> </a:t>
            </a:r>
            <a:r>
              <a:rPr sz="2800" spc="-10" dirty="0">
                <a:latin typeface="Snap ITC"/>
                <a:cs typeface="Snap ITC"/>
              </a:rPr>
              <a:t>sredinu</a:t>
            </a:r>
            <a:endParaRPr sz="2800">
              <a:latin typeface="Snap ITC"/>
              <a:cs typeface="Snap IT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814" y="3416934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58183" y="3264534"/>
            <a:ext cx="855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amlj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85684" y="3340734"/>
            <a:ext cx="69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393" y="0"/>
            <a:ext cx="7670165" cy="123761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R="140970" algn="ctr">
              <a:lnSpc>
                <a:spcPct val="100000"/>
              </a:lnSpc>
              <a:spcBef>
                <a:spcPts val="1080"/>
              </a:spcBef>
            </a:pPr>
            <a:r>
              <a:rPr spc="-20" dirty="0"/>
              <a:t>Tipovi</a:t>
            </a:r>
            <a:r>
              <a:rPr spc="-5" dirty="0"/>
              <a:t> </a:t>
            </a:r>
            <a:r>
              <a:rPr dirty="0"/>
              <a:t>zagađenja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i="1" dirty="0">
                <a:latin typeface="Snap ITC"/>
                <a:cs typeface="Snap ITC"/>
              </a:rPr>
              <a:t>U odnosu </a:t>
            </a:r>
            <a:r>
              <a:rPr sz="2600" dirty="0"/>
              <a:t>na </a:t>
            </a:r>
            <a:r>
              <a:rPr sz="2600" spc="10" dirty="0"/>
              <a:t>prirodu </a:t>
            </a:r>
            <a:r>
              <a:rPr sz="2600" dirty="0"/>
              <a:t>zagađujuće</a:t>
            </a:r>
            <a:r>
              <a:rPr sz="2600" spc="-150" dirty="0"/>
              <a:t> </a:t>
            </a:r>
            <a:r>
              <a:rPr sz="2600" spc="25" dirty="0"/>
              <a:t>materije</a:t>
            </a:r>
            <a:endParaRPr sz="2600">
              <a:latin typeface="Snap ITC"/>
              <a:cs typeface="Snap IT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905000"/>
            <a:ext cx="3810000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3600" y="1447800"/>
            <a:ext cx="2781300" cy="2720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4876800"/>
            <a:ext cx="1495425" cy="1514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6629" y="3897248"/>
            <a:ext cx="866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BUKA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7900" y="5397500"/>
            <a:ext cx="1701800" cy="711200"/>
            <a:chOff x="977900" y="5397500"/>
            <a:chExt cx="1701800" cy="711200"/>
          </a:xfrm>
        </p:grpSpPr>
        <p:sp>
          <p:nvSpPr>
            <p:cNvPr id="8" name="object 8"/>
            <p:cNvSpPr/>
            <p:nvPr/>
          </p:nvSpPr>
          <p:spPr>
            <a:xfrm>
              <a:off x="990600" y="5410200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838200" y="0"/>
                  </a:moveTo>
                  <a:lnTo>
                    <a:pt x="772696" y="1031"/>
                  </a:lnTo>
                  <a:lnTo>
                    <a:pt x="708571" y="4076"/>
                  </a:lnTo>
                  <a:lnTo>
                    <a:pt x="646011" y="9057"/>
                  </a:lnTo>
                  <a:lnTo>
                    <a:pt x="585202" y="15898"/>
                  </a:lnTo>
                  <a:lnTo>
                    <a:pt x="526332" y="24523"/>
                  </a:lnTo>
                  <a:lnTo>
                    <a:pt x="469585" y="34856"/>
                  </a:lnTo>
                  <a:lnTo>
                    <a:pt x="415148" y="46820"/>
                  </a:lnTo>
                  <a:lnTo>
                    <a:pt x="363209" y="60339"/>
                  </a:lnTo>
                  <a:lnTo>
                    <a:pt x="313952" y="75338"/>
                  </a:lnTo>
                  <a:lnTo>
                    <a:pt x="267566" y="91738"/>
                  </a:lnTo>
                  <a:lnTo>
                    <a:pt x="224235" y="109465"/>
                  </a:lnTo>
                  <a:lnTo>
                    <a:pt x="184146" y="128442"/>
                  </a:lnTo>
                  <a:lnTo>
                    <a:pt x="147486" y="148593"/>
                  </a:lnTo>
                  <a:lnTo>
                    <a:pt x="114441" y="169841"/>
                  </a:lnTo>
                  <a:lnTo>
                    <a:pt x="59941" y="215324"/>
                  </a:lnTo>
                  <a:lnTo>
                    <a:pt x="22137" y="264282"/>
                  </a:lnTo>
                  <a:lnTo>
                    <a:pt x="2521" y="316105"/>
                  </a:lnTo>
                  <a:lnTo>
                    <a:pt x="0" y="342900"/>
                  </a:lnTo>
                  <a:lnTo>
                    <a:pt x="2521" y="369697"/>
                  </a:lnTo>
                  <a:lnTo>
                    <a:pt x="22137" y="421525"/>
                  </a:lnTo>
                  <a:lnTo>
                    <a:pt x="59941" y="470485"/>
                  </a:lnTo>
                  <a:lnTo>
                    <a:pt x="114441" y="515969"/>
                  </a:lnTo>
                  <a:lnTo>
                    <a:pt x="147486" y="537217"/>
                  </a:lnTo>
                  <a:lnTo>
                    <a:pt x="184146" y="557368"/>
                  </a:lnTo>
                  <a:lnTo>
                    <a:pt x="224235" y="576344"/>
                  </a:lnTo>
                  <a:lnTo>
                    <a:pt x="267566" y="594070"/>
                  </a:lnTo>
                  <a:lnTo>
                    <a:pt x="313952" y="610469"/>
                  </a:lnTo>
                  <a:lnTo>
                    <a:pt x="363209" y="625466"/>
                  </a:lnTo>
                  <a:lnTo>
                    <a:pt x="415148" y="638984"/>
                  </a:lnTo>
                  <a:lnTo>
                    <a:pt x="469585" y="650947"/>
                  </a:lnTo>
                  <a:lnTo>
                    <a:pt x="526332" y="661279"/>
                  </a:lnTo>
                  <a:lnTo>
                    <a:pt x="585202" y="669903"/>
                  </a:lnTo>
                  <a:lnTo>
                    <a:pt x="646011" y="676743"/>
                  </a:lnTo>
                  <a:lnTo>
                    <a:pt x="708571" y="681724"/>
                  </a:lnTo>
                  <a:lnTo>
                    <a:pt x="772696" y="684768"/>
                  </a:lnTo>
                  <a:lnTo>
                    <a:pt x="838200" y="685800"/>
                  </a:lnTo>
                  <a:lnTo>
                    <a:pt x="903703" y="684768"/>
                  </a:lnTo>
                  <a:lnTo>
                    <a:pt x="967828" y="681724"/>
                  </a:lnTo>
                  <a:lnTo>
                    <a:pt x="1030388" y="676743"/>
                  </a:lnTo>
                  <a:lnTo>
                    <a:pt x="1091197" y="669903"/>
                  </a:lnTo>
                  <a:lnTo>
                    <a:pt x="1150067" y="661279"/>
                  </a:lnTo>
                  <a:lnTo>
                    <a:pt x="1206814" y="650947"/>
                  </a:lnTo>
                  <a:lnTo>
                    <a:pt x="1261251" y="638984"/>
                  </a:lnTo>
                  <a:lnTo>
                    <a:pt x="1313190" y="625466"/>
                  </a:lnTo>
                  <a:lnTo>
                    <a:pt x="1362447" y="610469"/>
                  </a:lnTo>
                  <a:lnTo>
                    <a:pt x="1408833" y="594070"/>
                  </a:lnTo>
                  <a:lnTo>
                    <a:pt x="1452164" y="576344"/>
                  </a:lnTo>
                  <a:lnTo>
                    <a:pt x="1492253" y="557368"/>
                  </a:lnTo>
                  <a:lnTo>
                    <a:pt x="1528913" y="537217"/>
                  </a:lnTo>
                  <a:lnTo>
                    <a:pt x="1561958" y="515969"/>
                  </a:lnTo>
                  <a:lnTo>
                    <a:pt x="1616458" y="470485"/>
                  </a:lnTo>
                  <a:lnTo>
                    <a:pt x="1654262" y="421525"/>
                  </a:lnTo>
                  <a:lnTo>
                    <a:pt x="1673878" y="369697"/>
                  </a:lnTo>
                  <a:lnTo>
                    <a:pt x="1676400" y="342900"/>
                  </a:lnTo>
                  <a:lnTo>
                    <a:pt x="1673878" y="316105"/>
                  </a:lnTo>
                  <a:lnTo>
                    <a:pt x="1654262" y="264282"/>
                  </a:lnTo>
                  <a:lnTo>
                    <a:pt x="1616458" y="215324"/>
                  </a:lnTo>
                  <a:lnTo>
                    <a:pt x="1561958" y="169841"/>
                  </a:lnTo>
                  <a:lnTo>
                    <a:pt x="1528913" y="148593"/>
                  </a:lnTo>
                  <a:lnTo>
                    <a:pt x="1492253" y="128442"/>
                  </a:lnTo>
                  <a:lnTo>
                    <a:pt x="1452164" y="109465"/>
                  </a:lnTo>
                  <a:lnTo>
                    <a:pt x="1408833" y="91738"/>
                  </a:lnTo>
                  <a:lnTo>
                    <a:pt x="1362447" y="75338"/>
                  </a:lnTo>
                  <a:lnTo>
                    <a:pt x="1313190" y="60339"/>
                  </a:lnTo>
                  <a:lnTo>
                    <a:pt x="1261251" y="46820"/>
                  </a:lnTo>
                  <a:lnTo>
                    <a:pt x="1206814" y="34856"/>
                  </a:lnTo>
                  <a:lnTo>
                    <a:pt x="1150067" y="24523"/>
                  </a:lnTo>
                  <a:lnTo>
                    <a:pt x="1091197" y="15898"/>
                  </a:lnTo>
                  <a:lnTo>
                    <a:pt x="1030388" y="9057"/>
                  </a:lnTo>
                  <a:lnTo>
                    <a:pt x="967828" y="4076"/>
                  </a:lnTo>
                  <a:lnTo>
                    <a:pt x="903703" y="1031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5410200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0" y="342900"/>
                  </a:moveTo>
                  <a:lnTo>
                    <a:pt x="9963" y="289874"/>
                  </a:lnTo>
                  <a:lnTo>
                    <a:pt x="38859" y="239407"/>
                  </a:lnTo>
                  <a:lnTo>
                    <a:pt x="85197" y="192110"/>
                  </a:lnTo>
                  <a:lnTo>
                    <a:pt x="147486" y="148593"/>
                  </a:lnTo>
                  <a:lnTo>
                    <a:pt x="184146" y="128442"/>
                  </a:lnTo>
                  <a:lnTo>
                    <a:pt x="224235" y="109465"/>
                  </a:lnTo>
                  <a:lnTo>
                    <a:pt x="267566" y="91738"/>
                  </a:lnTo>
                  <a:lnTo>
                    <a:pt x="313952" y="75338"/>
                  </a:lnTo>
                  <a:lnTo>
                    <a:pt x="363209" y="60339"/>
                  </a:lnTo>
                  <a:lnTo>
                    <a:pt x="415148" y="46820"/>
                  </a:lnTo>
                  <a:lnTo>
                    <a:pt x="469585" y="34856"/>
                  </a:lnTo>
                  <a:lnTo>
                    <a:pt x="526332" y="24523"/>
                  </a:lnTo>
                  <a:lnTo>
                    <a:pt x="585202" y="15898"/>
                  </a:lnTo>
                  <a:lnTo>
                    <a:pt x="646011" y="9057"/>
                  </a:lnTo>
                  <a:lnTo>
                    <a:pt x="708571" y="4076"/>
                  </a:lnTo>
                  <a:lnTo>
                    <a:pt x="772696" y="1031"/>
                  </a:lnTo>
                  <a:lnTo>
                    <a:pt x="838200" y="0"/>
                  </a:lnTo>
                  <a:lnTo>
                    <a:pt x="903703" y="1031"/>
                  </a:lnTo>
                  <a:lnTo>
                    <a:pt x="967828" y="4076"/>
                  </a:lnTo>
                  <a:lnTo>
                    <a:pt x="1030388" y="9057"/>
                  </a:lnTo>
                  <a:lnTo>
                    <a:pt x="1091197" y="15898"/>
                  </a:lnTo>
                  <a:lnTo>
                    <a:pt x="1150067" y="24523"/>
                  </a:lnTo>
                  <a:lnTo>
                    <a:pt x="1206814" y="34856"/>
                  </a:lnTo>
                  <a:lnTo>
                    <a:pt x="1261251" y="46820"/>
                  </a:lnTo>
                  <a:lnTo>
                    <a:pt x="1313190" y="60339"/>
                  </a:lnTo>
                  <a:lnTo>
                    <a:pt x="1362447" y="75338"/>
                  </a:lnTo>
                  <a:lnTo>
                    <a:pt x="1408833" y="91738"/>
                  </a:lnTo>
                  <a:lnTo>
                    <a:pt x="1452164" y="109465"/>
                  </a:lnTo>
                  <a:lnTo>
                    <a:pt x="1492253" y="128442"/>
                  </a:lnTo>
                  <a:lnTo>
                    <a:pt x="1528913" y="148593"/>
                  </a:lnTo>
                  <a:lnTo>
                    <a:pt x="1561958" y="169841"/>
                  </a:lnTo>
                  <a:lnTo>
                    <a:pt x="1616458" y="215324"/>
                  </a:lnTo>
                  <a:lnTo>
                    <a:pt x="1654262" y="264282"/>
                  </a:lnTo>
                  <a:lnTo>
                    <a:pt x="1673878" y="316105"/>
                  </a:lnTo>
                  <a:lnTo>
                    <a:pt x="1676400" y="342900"/>
                  </a:lnTo>
                  <a:lnTo>
                    <a:pt x="1673878" y="369697"/>
                  </a:lnTo>
                  <a:lnTo>
                    <a:pt x="1666436" y="395931"/>
                  </a:lnTo>
                  <a:lnTo>
                    <a:pt x="1637540" y="446401"/>
                  </a:lnTo>
                  <a:lnTo>
                    <a:pt x="1591202" y="493700"/>
                  </a:lnTo>
                  <a:lnTo>
                    <a:pt x="1528913" y="537217"/>
                  </a:lnTo>
                  <a:lnTo>
                    <a:pt x="1492253" y="557368"/>
                  </a:lnTo>
                  <a:lnTo>
                    <a:pt x="1452164" y="576344"/>
                  </a:lnTo>
                  <a:lnTo>
                    <a:pt x="1408833" y="594070"/>
                  </a:lnTo>
                  <a:lnTo>
                    <a:pt x="1362447" y="610469"/>
                  </a:lnTo>
                  <a:lnTo>
                    <a:pt x="1313190" y="625466"/>
                  </a:lnTo>
                  <a:lnTo>
                    <a:pt x="1261251" y="638984"/>
                  </a:lnTo>
                  <a:lnTo>
                    <a:pt x="1206814" y="650947"/>
                  </a:lnTo>
                  <a:lnTo>
                    <a:pt x="1150067" y="661279"/>
                  </a:lnTo>
                  <a:lnTo>
                    <a:pt x="1091197" y="669903"/>
                  </a:lnTo>
                  <a:lnTo>
                    <a:pt x="1030388" y="676743"/>
                  </a:lnTo>
                  <a:lnTo>
                    <a:pt x="967828" y="681724"/>
                  </a:lnTo>
                  <a:lnTo>
                    <a:pt x="903703" y="684768"/>
                  </a:lnTo>
                  <a:lnTo>
                    <a:pt x="838200" y="685800"/>
                  </a:lnTo>
                  <a:lnTo>
                    <a:pt x="772696" y="684768"/>
                  </a:lnTo>
                  <a:lnTo>
                    <a:pt x="708571" y="681724"/>
                  </a:lnTo>
                  <a:lnTo>
                    <a:pt x="646011" y="676743"/>
                  </a:lnTo>
                  <a:lnTo>
                    <a:pt x="585202" y="669903"/>
                  </a:lnTo>
                  <a:lnTo>
                    <a:pt x="526332" y="661279"/>
                  </a:lnTo>
                  <a:lnTo>
                    <a:pt x="469585" y="650947"/>
                  </a:lnTo>
                  <a:lnTo>
                    <a:pt x="415148" y="638984"/>
                  </a:lnTo>
                  <a:lnTo>
                    <a:pt x="363209" y="625466"/>
                  </a:lnTo>
                  <a:lnTo>
                    <a:pt x="313952" y="610469"/>
                  </a:lnTo>
                  <a:lnTo>
                    <a:pt x="267566" y="594070"/>
                  </a:lnTo>
                  <a:lnTo>
                    <a:pt x="224235" y="576344"/>
                  </a:lnTo>
                  <a:lnTo>
                    <a:pt x="184146" y="557368"/>
                  </a:lnTo>
                  <a:lnTo>
                    <a:pt x="147486" y="537217"/>
                  </a:lnTo>
                  <a:lnTo>
                    <a:pt x="114441" y="515969"/>
                  </a:lnTo>
                  <a:lnTo>
                    <a:pt x="59941" y="470485"/>
                  </a:lnTo>
                  <a:lnTo>
                    <a:pt x="22137" y="421525"/>
                  </a:lnTo>
                  <a:lnTo>
                    <a:pt x="2521" y="369697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4964048"/>
            <a:ext cx="1744345" cy="925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PESTICIDI</a:t>
            </a:r>
            <a:endParaRPr sz="2800">
              <a:latin typeface="Calibri"/>
              <a:cs typeface="Calibri"/>
            </a:endParaRPr>
          </a:p>
          <a:p>
            <a:pPr marL="852805">
              <a:lnSpc>
                <a:spcPct val="100000"/>
              </a:lnSpc>
              <a:spcBef>
                <a:spcPts val="1565"/>
              </a:spcBef>
            </a:pPr>
            <a:r>
              <a:rPr sz="1800" b="1" spc="-10" dirty="0">
                <a:solidFill>
                  <a:srgbClr val="49452A"/>
                </a:solidFill>
                <a:latin typeface="Calibri"/>
                <a:cs typeface="Calibri"/>
              </a:rPr>
              <a:t>Hemijsko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07100" y="5473700"/>
            <a:ext cx="1701800" cy="711200"/>
            <a:chOff x="6007100" y="5473700"/>
            <a:chExt cx="1701800" cy="711200"/>
          </a:xfrm>
        </p:grpSpPr>
        <p:sp>
          <p:nvSpPr>
            <p:cNvPr id="12" name="object 12"/>
            <p:cNvSpPr/>
            <p:nvPr/>
          </p:nvSpPr>
          <p:spPr>
            <a:xfrm>
              <a:off x="6019800" y="5486400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838200" y="0"/>
                  </a:moveTo>
                  <a:lnTo>
                    <a:pt x="772696" y="1031"/>
                  </a:lnTo>
                  <a:lnTo>
                    <a:pt x="708571" y="4075"/>
                  </a:lnTo>
                  <a:lnTo>
                    <a:pt x="646011" y="9056"/>
                  </a:lnTo>
                  <a:lnTo>
                    <a:pt x="585202" y="15896"/>
                  </a:lnTo>
                  <a:lnTo>
                    <a:pt x="526332" y="24520"/>
                  </a:lnTo>
                  <a:lnTo>
                    <a:pt x="469585" y="34852"/>
                  </a:lnTo>
                  <a:lnTo>
                    <a:pt x="415148" y="46815"/>
                  </a:lnTo>
                  <a:lnTo>
                    <a:pt x="363209" y="60333"/>
                  </a:lnTo>
                  <a:lnTo>
                    <a:pt x="313952" y="75330"/>
                  </a:lnTo>
                  <a:lnTo>
                    <a:pt x="267566" y="91729"/>
                  </a:lnTo>
                  <a:lnTo>
                    <a:pt x="224235" y="109455"/>
                  </a:lnTo>
                  <a:lnTo>
                    <a:pt x="184146" y="128431"/>
                  </a:lnTo>
                  <a:lnTo>
                    <a:pt x="147486" y="148582"/>
                  </a:lnTo>
                  <a:lnTo>
                    <a:pt x="114441" y="169830"/>
                  </a:lnTo>
                  <a:lnTo>
                    <a:pt x="59941" y="215314"/>
                  </a:lnTo>
                  <a:lnTo>
                    <a:pt x="22137" y="264274"/>
                  </a:lnTo>
                  <a:lnTo>
                    <a:pt x="2521" y="316102"/>
                  </a:lnTo>
                  <a:lnTo>
                    <a:pt x="0" y="342900"/>
                  </a:lnTo>
                  <a:lnTo>
                    <a:pt x="2521" y="369697"/>
                  </a:lnTo>
                  <a:lnTo>
                    <a:pt x="22137" y="421525"/>
                  </a:lnTo>
                  <a:lnTo>
                    <a:pt x="59941" y="470485"/>
                  </a:lnTo>
                  <a:lnTo>
                    <a:pt x="114441" y="515969"/>
                  </a:lnTo>
                  <a:lnTo>
                    <a:pt x="147486" y="537217"/>
                  </a:lnTo>
                  <a:lnTo>
                    <a:pt x="184146" y="557368"/>
                  </a:lnTo>
                  <a:lnTo>
                    <a:pt x="224235" y="576344"/>
                  </a:lnTo>
                  <a:lnTo>
                    <a:pt x="267566" y="594070"/>
                  </a:lnTo>
                  <a:lnTo>
                    <a:pt x="313952" y="610469"/>
                  </a:lnTo>
                  <a:lnTo>
                    <a:pt x="363209" y="625466"/>
                  </a:lnTo>
                  <a:lnTo>
                    <a:pt x="415148" y="638984"/>
                  </a:lnTo>
                  <a:lnTo>
                    <a:pt x="469585" y="650947"/>
                  </a:lnTo>
                  <a:lnTo>
                    <a:pt x="526332" y="661279"/>
                  </a:lnTo>
                  <a:lnTo>
                    <a:pt x="585202" y="669903"/>
                  </a:lnTo>
                  <a:lnTo>
                    <a:pt x="646011" y="676743"/>
                  </a:lnTo>
                  <a:lnTo>
                    <a:pt x="708571" y="681724"/>
                  </a:lnTo>
                  <a:lnTo>
                    <a:pt x="772696" y="684768"/>
                  </a:lnTo>
                  <a:lnTo>
                    <a:pt x="838200" y="685800"/>
                  </a:lnTo>
                  <a:lnTo>
                    <a:pt x="903703" y="684768"/>
                  </a:lnTo>
                  <a:lnTo>
                    <a:pt x="967828" y="681724"/>
                  </a:lnTo>
                  <a:lnTo>
                    <a:pt x="1030388" y="676743"/>
                  </a:lnTo>
                  <a:lnTo>
                    <a:pt x="1091197" y="669903"/>
                  </a:lnTo>
                  <a:lnTo>
                    <a:pt x="1150067" y="661279"/>
                  </a:lnTo>
                  <a:lnTo>
                    <a:pt x="1206814" y="650947"/>
                  </a:lnTo>
                  <a:lnTo>
                    <a:pt x="1261251" y="638984"/>
                  </a:lnTo>
                  <a:lnTo>
                    <a:pt x="1313190" y="625466"/>
                  </a:lnTo>
                  <a:lnTo>
                    <a:pt x="1362447" y="610469"/>
                  </a:lnTo>
                  <a:lnTo>
                    <a:pt x="1408833" y="594070"/>
                  </a:lnTo>
                  <a:lnTo>
                    <a:pt x="1452164" y="576344"/>
                  </a:lnTo>
                  <a:lnTo>
                    <a:pt x="1492253" y="557368"/>
                  </a:lnTo>
                  <a:lnTo>
                    <a:pt x="1528913" y="537217"/>
                  </a:lnTo>
                  <a:lnTo>
                    <a:pt x="1561958" y="515969"/>
                  </a:lnTo>
                  <a:lnTo>
                    <a:pt x="1616458" y="470485"/>
                  </a:lnTo>
                  <a:lnTo>
                    <a:pt x="1654262" y="421525"/>
                  </a:lnTo>
                  <a:lnTo>
                    <a:pt x="1673878" y="369697"/>
                  </a:lnTo>
                  <a:lnTo>
                    <a:pt x="1676400" y="342900"/>
                  </a:lnTo>
                  <a:lnTo>
                    <a:pt x="1673878" y="316102"/>
                  </a:lnTo>
                  <a:lnTo>
                    <a:pt x="1654262" y="264274"/>
                  </a:lnTo>
                  <a:lnTo>
                    <a:pt x="1616458" y="215314"/>
                  </a:lnTo>
                  <a:lnTo>
                    <a:pt x="1561958" y="169830"/>
                  </a:lnTo>
                  <a:lnTo>
                    <a:pt x="1528913" y="148582"/>
                  </a:lnTo>
                  <a:lnTo>
                    <a:pt x="1492253" y="128431"/>
                  </a:lnTo>
                  <a:lnTo>
                    <a:pt x="1452164" y="109455"/>
                  </a:lnTo>
                  <a:lnTo>
                    <a:pt x="1408833" y="91729"/>
                  </a:lnTo>
                  <a:lnTo>
                    <a:pt x="1362447" y="75330"/>
                  </a:lnTo>
                  <a:lnTo>
                    <a:pt x="1313190" y="60333"/>
                  </a:lnTo>
                  <a:lnTo>
                    <a:pt x="1261251" y="46815"/>
                  </a:lnTo>
                  <a:lnTo>
                    <a:pt x="1206814" y="34852"/>
                  </a:lnTo>
                  <a:lnTo>
                    <a:pt x="1150067" y="24520"/>
                  </a:lnTo>
                  <a:lnTo>
                    <a:pt x="1091197" y="15896"/>
                  </a:lnTo>
                  <a:lnTo>
                    <a:pt x="1030388" y="9056"/>
                  </a:lnTo>
                  <a:lnTo>
                    <a:pt x="967828" y="4075"/>
                  </a:lnTo>
                  <a:lnTo>
                    <a:pt x="903703" y="1031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9800" y="5486400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0" y="342900"/>
                  </a:moveTo>
                  <a:lnTo>
                    <a:pt x="9963" y="289868"/>
                  </a:lnTo>
                  <a:lnTo>
                    <a:pt x="38859" y="239398"/>
                  </a:lnTo>
                  <a:lnTo>
                    <a:pt x="85197" y="192099"/>
                  </a:lnTo>
                  <a:lnTo>
                    <a:pt x="147486" y="148582"/>
                  </a:lnTo>
                  <a:lnTo>
                    <a:pt x="184146" y="128431"/>
                  </a:lnTo>
                  <a:lnTo>
                    <a:pt x="224235" y="109455"/>
                  </a:lnTo>
                  <a:lnTo>
                    <a:pt x="267566" y="91729"/>
                  </a:lnTo>
                  <a:lnTo>
                    <a:pt x="313952" y="75330"/>
                  </a:lnTo>
                  <a:lnTo>
                    <a:pt x="363209" y="60333"/>
                  </a:lnTo>
                  <a:lnTo>
                    <a:pt x="415148" y="46815"/>
                  </a:lnTo>
                  <a:lnTo>
                    <a:pt x="469585" y="34852"/>
                  </a:lnTo>
                  <a:lnTo>
                    <a:pt x="526332" y="24520"/>
                  </a:lnTo>
                  <a:lnTo>
                    <a:pt x="585202" y="15896"/>
                  </a:lnTo>
                  <a:lnTo>
                    <a:pt x="646011" y="9056"/>
                  </a:lnTo>
                  <a:lnTo>
                    <a:pt x="708571" y="4075"/>
                  </a:lnTo>
                  <a:lnTo>
                    <a:pt x="772696" y="1031"/>
                  </a:lnTo>
                  <a:lnTo>
                    <a:pt x="838200" y="0"/>
                  </a:lnTo>
                  <a:lnTo>
                    <a:pt x="903703" y="1031"/>
                  </a:lnTo>
                  <a:lnTo>
                    <a:pt x="967828" y="4075"/>
                  </a:lnTo>
                  <a:lnTo>
                    <a:pt x="1030388" y="9056"/>
                  </a:lnTo>
                  <a:lnTo>
                    <a:pt x="1091197" y="15896"/>
                  </a:lnTo>
                  <a:lnTo>
                    <a:pt x="1150067" y="24520"/>
                  </a:lnTo>
                  <a:lnTo>
                    <a:pt x="1206814" y="34852"/>
                  </a:lnTo>
                  <a:lnTo>
                    <a:pt x="1261251" y="46815"/>
                  </a:lnTo>
                  <a:lnTo>
                    <a:pt x="1313190" y="60333"/>
                  </a:lnTo>
                  <a:lnTo>
                    <a:pt x="1362447" y="75330"/>
                  </a:lnTo>
                  <a:lnTo>
                    <a:pt x="1408833" y="91729"/>
                  </a:lnTo>
                  <a:lnTo>
                    <a:pt x="1452164" y="109455"/>
                  </a:lnTo>
                  <a:lnTo>
                    <a:pt x="1492253" y="128431"/>
                  </a:lnTo>
                  <a:lnTo>
                    <a:pt x="1528913" y="148582"/>
                  </a:lnTo>
                  <a:lnTo>
                    <a:pt x="1561958" y="169830"/>
                  </a:lnTo>
                  <a:lnTo>
                    <a:pt x="1616458" y="215314"/>
                  </a:lnTo>
                  <a:lnTo>
                    <a:pt x="1654262" y="264274"/>
                  </a:lnTo>
                  <a:lnTo>
                    <a:pt x="1673878" y="316102"/>
                  </a:lnTo>
                  <a:lnTo>
                    <a:pt x="1676400" y="342900"/>
                  </a:lnTo>
                  <a:lnTo>
                    <a:pt x="1673878" y="369697"/>
                  </a:lnTo>
                  <a:lnTo>
                    <a:pt x="1666436" y="395931"/>
                  </a:lnTo>
                  <a:lnTo>
                    <a:pt x="1637540" y="446401"/>
                  </a:lnTo>
                  <a:lnTo>
                    <a:pt x="1591202" y="493700"/>
                  </a:lnTo>
                  <a:lnTo>
                    <a:pt x="1528913" y="537217"/>
                  </a:lnTo>
                  <a:lnTo>
                    <a:pt x="1492253" y="557368"/>
                  </a:lnTo>
                  <a:lnTo>
                    <a:pt x="1452164" y="576344"/>
                  </a:lnTo>
                  <a:lnTo>
                    <a:pt x="1408833" y="594070"/>
                  </a:lnTo>
                  <a:lnTo>
                    <a:pt x="1362447" y="610469"/>
                  </a:lnTo>
                  <a:lnTo>
                    <a:pt x="1313190" y="625466"/>
                  </a:lnTo>
                  <a:lnTo>
                    <a:pt x="1261251" y="638984"/>
                  </a:lnTo>
                  <a:lnTo>
                    <a:pt x="1206814" y="650947"/>
                  </a:lnTo>
                  <a:lnTo>
                    <a:pt x="1150067" y="661279"/>
                  </a:lnTo>
                  <a:lnTo>
                    <a:pt x="1091197" y="669903"/>
                  </a:lnTo>
                  <a:lnTo>
                    <a:pt x="1030388" y="676743"/>
                  </a:lnTo>
                  <a:lnTo>
                    <a:pt x="967828" y="681724"/>
                  </a:lnTo>
                  <a:lnTo>
                    <a:pt x="903703" y="684768"/>
                  </a:lnTo>
                  <a:lnTo>
                    <a:pt x="838200" y="685800"/>
                  </a:lnTo>
                  <a:lnTo>
                    <a:pt x="772696" y="684768"/>
                  </a:lnTo>
                  <a:lnTo>
                    <a:pt x="708571" y="681724"/>
                  </a:lnTo>
                  <a:lnTo>
                    <a:pt x="646011" y="676743"/>
                  </a:lnTo>
                  <a:lnTo>
                    <a:pt x="585202" y="669903"/>
                  </a:lnTo>
                  <a:lnTo>
                    <a:pt x="526332" y="661279"/>
                  </a:lnTo>
                  <a:lnTo>
                    <a:pt x="469585" y="650947"/>
                  </a:lnTo>
                  <a:lnTo>
                    <a:pt x="415148" y="638984"/>
                  </a:lnTo>
                  <a:lnTo>
                    <a:pt x="363209" y="625466"/>
                  </a:lnTo>
                  <a:lnTo>
                    <a:pt x="313952" y="610469"/>
                  </a:lnTo>
                  <a:lnTo>
                    <a:pt x="267566" y="594070"/>
                  </a:lnTo>
                  <a:lnTo>
                    <a:pt x="224235" y="576344"/>
                  </a:lnTo>
                  <a:lnTo>
                    <a:pt x="184146" y="557368"/>
                  </a:lnTo>
                  <a:lnTo>
                    <a:pt x="147486" y="537217"/>
                  </a:lnTo>
                  <a:lnTo>
                    <a:pt x="114441" y="515969"/>
                  </a:lnTo>
                  <a:lnTo>
                    <a:pt x="59941" y="470485"/>
                  </a:lnTo>
                  <a:lnTo>
                    <a:pt x="22137" y="421525"/>
                  </a:lnTo>
                  <a:lnTo>
                    <a:pt x="2521" y="369697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47028" y="5040248"/>
            <a:ext cx="1565275" cy="925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BAKTERIJE</a:t>
            </a:r>
            <a:endParaRPr sz="2800">
              <a:latin typeface="Calibri"/>
              <a:cs typeface="Calibri"/>
            </a:endParaRPr>
          </a:p>
          <a:p>
            <a:pPr marL="509905">
              <a:lnSpc>
                <a:spcPct val="100000"/>
              </a:lnSpc>
              <a:spcBef>
                <a:spcPts val="1565"/>
              </a:spcBef>
            </a:pPr>
            <a:r>
              <a:rPr sz="1800" b="1" spc="-5" dirty="0">
                <a:solidFill>
                  <a:srgbClr val="49452A"/>
                </a:solidFill>
                <a:latin typeface="Calibri"/>
                <a:cs typeface="Calibri"/>
              </a:rPr>
              <a:t>Biološko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64100" y="3721100"/>
            <a:ext cx="1701800" cy="711200"/>
            <a:chOff x="4864100" y="3721100"/>
            <a:chExt cx="1701800" cy="711200"/>
          </a:xfrm>
        </p:grpSpPr>
        <p:sp>
          <p:nvSpPr>
            <p:cNvPr id="16" name="object 16"/>
            <p:cNvSpPr/>
            <p:nvPr/>
          </p:nvSpPr>
          <p:spPr>
            <a:xfrm>
              <a:off x="4876800" y="3733800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838200" y="0"/>
                  </a:moveTo>
                  <a:lnTo>
                    <a:pt x="772696" y="1031"/>
                  </a:lnTo>
                  <a:lnTo>
                    <a:pt x="708571" y="4076"/>
                  </a:lnTo>
                  <a:lnTo>
                    <a:pt x="646011" y="9057"/>
                  </a:lnTo>
                  <a:lnTo>
                    <a:pt x="585202" y="15898"/>
                  </a:lnTo>
                  <a:lnTo>
                    <a:pt x="526332" y="24523"/>
                  </a:lnTo>
                  <a:lnTo>
                    <a:pt x="469585" y="34856"/>
                  </a:lnTo>
                  <a:lnTo>
                    <a:pt x="415148" y="46820"/>
                  </a:lnTo>
                  <a:lnTo>
                    <a:pt x="363209" y="60339"/>
                  </a:lnTo>
                  <a:lnTo>
                    <a:pt x="313952" y="75338"/>
                  </a:lnTo>
                  <a:lnTo>
                    <a:pt x="267566" y="91738"/>
                  </a:lnTo>
                  <a:lnTo>
                    <a:pt x="224235" y="109465"/>
                  </a:lnTo>
                  <a:lnTo>
                    <a:pt x="184146" y="128442"/>
                  </a:lnTo>
                  <a:lnTo>
                    <a:pt x="147486" y="148593"/>
                  </a:lnTo>
                  <a:lnTo>
                    <a:pt x="114441" y="169841"/>
                  </a:lnTo>
                  <a:lnTo>
                    <a:pt x="59941" y="215324"/>
                  </a:lnTo>
                  <a:lnTo>
                    <a:pt x="22137" y="264282"/>
                  </a:lnTo>
                  <a:lnTo>
                    <a:pt x="2521" y="316105"/>
                  </a:lnTo>
                  <a:lnTo>
                    <a:pt x="0" y="342900"/>
                  </a:lnTo>
                  <a:lnTo>
                    <a:pt x="2521" y="369694"/>
                  </a:lnTo>
                  <a:lnTo>
                    <a:pt x="22137" y="421517"/>
                  </a:lnTo>
                  <a:lnTo>
                    <a:pt x="59941" y="470475"/>
                  </a:lnTo>
                  <a:lnTo>
                    <a:pt x="114441" y="515958"/>
                  </a:lnTo>
                  <a:lnTo>
                    <a:pt x="147486" y="537206"/>
                  </a:lnTo>
                  <a:lnTo>
                    <a:pt x="184146" y="557357"/>
                  </a:lnTo>
                  <a:lnTo>
                    <a:pt x="224235" y="576334"/>
                  </a:lnTo>
                  <a:lnTo>
                    <a:pt x="267566" y="594061"/>
                  </a:lnTo>
                  <a:lnTo>
                    <a:pt x="313952" y="610461"/>
                  </a:lnTo>
                  <a:lnTo>
                    <a:pt x="363209" y="625460"/>
                  </a:lnTo>
                  <a:lnTo>
                    <a:pt x="415148" y="638979"/>
                  </a:lnTo>
                  <a:lnTo>
                    <a:pt x="469585" y="650943"/>
                  </a:lnTo>
                  <a:lnTo>
                    <a:pt x="526332" y="661276"/>
                  </a:lnTo>
                  <a:lnTo>
                    <a:pt x="585202" y="669901"/>
                  </a:lnTo>
                  <a:lnTo>
                    <a:pt x="646011" y="676742"/>
                  </a:lnTo>
                  <a:lnTo>
                    <a:pt x="708571" y="681723"/>
                  </a:lnTo>
                  <a:lnTo>
                    <a:pt x="772696" y="684768"/>
                  </a:lnTo>
                  <a:lnTo>
                    <a:pt x="838200" y="685800"/>
                  </a:lnTo>
                  <a:lnTo>
                    <a:pt x="903703" y="684768"/>
                  </a:lnTo>
                  <a:lnTo>
                    <a:pt x="967828" y="681723"/>
                  </a:lnTo>
                  <a:lnTo>
                    <a:pt x="1030388" y="676742"/>
                  </a:lnTo>
                  <a:lnTo>
                    <a:pt x="1091197" y="669901"/>
                  </a:lnTo>
                  <a:lnTo>
                    <a:pt x="1150067" y="661276"/>
                  </a:lnTo>
                  <a:lnTo>
                    <a:pt x="1206814" y="650943"/>
                  </a:lnTo>
                  <a:lnTo>
                    <a:pt x="1261251" y="638979"/>
                  </a:lnTo>
                  <a:lnTo>
                    <a:pt x="1313190" y="625460"/>
                  </a:lnTo>
                  <a:lnTo>
                    <a:pt x="1362447" y="610461"/>
                  </a:lnTo>
                  <a:lnTo>
                    <a:pt x="1408833" y="594061"/>
                  </a:lnTo>
                  <a:lnTo>
                    <a:pt x="1452164" y="576334"/>
                  </a:lnTo>
                  <a:lnTo>
                    <a:pt x="1492253" y="557357"/>
                  </a:lnTo>
                  <a:lnTo>
                    <a:pt x="1528913" y="537206"/>
                  </a:lnTo>
                  <a:lnTo>
                    <a:pt x="1561958" y="515958"/>
                  </a:lnTo>
                  <a:lnTo>
                    <a:pt x="1616458" y="470475"/>
                  </a:lnTo>
                  <a:lnTo>
                    <a:pt x="1654262" y="421517"/>
                  </a:lnTo>
                  <a:lnTo>
                    <a:pt x="1673878" y="369694"/>
                  </a:lnTo>
                  <a:lnTo>
                    <a:pt x="1676400" y="342900"/>
                  </a:lnTo>
                  <a:lnTo>
                    <a:pt x="1673878" y="316105"/>
                  </a:lnTo>
                  <a:lnTo>
                    <a:pt x="1654262" y="264282"/>
                  </a:lnTo>
                  <a:lnTo>
                    <a:pt x="1616458" y="215324"/>
                  </a:lnTo>
                  <a:lnTo>
                    <a:pt x="1561958" y="169841"/>
                  </a:lnTo>
                  <a:lnTo>
                    <a:pt x="1528913" y="148593"/>
                  </a:lnTo>
                  <a:lnTo>
                    <a:pt x="1492253" y="128442"/>
                  </a:lnTo>
                  <a:lnTo>
                    <a:pt x="1452164" y="109465"/>
                  </a:lnTo>
                  <a:lnTo>
                    <a:pt x="1408833" y="91738"/>
                  </a:lnTo>
                  <a:lnTo>
                    <a:pt x="1362447" y="75338"/>
                  </a:lnTo>
                  <a:lnTo>
                    <a:pt x="1313190" y="60339"/>
                  </a:lnTo>
                  <a:lnTo>
                    <a:pt x="1261251" y="46820"/>
                  </a:lnTo>
                  <a:lnTo>
                    <a:pt x="1206814" y="34856"/>
                  </a:lnTo>
                  <a:lnTo>
                    <a:pt x="1150067" y="24523"/>
                  </a:lnTo>
                  <a:lnTo>
                    <a:pt x="1091197" y="15898"/>
                  </a:lnTo>
                  <a:lnTo>
                    <a:pt x="1030388" y="9057"/>
                  </a:lnTo>
                  <a:lnTo>
                    <a:pt x="967828" y="4076"/>
                  </a:lnTo>
                  <a:lnTo>
                    <a:pt x="903703" y="1031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76800" y="3733800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0" y="342900"/>
                  </a:moveTo>
                  <a:lnTo>
                    <a:pt x="9963" y="289874"/>
                  </a:lnTo>
                  <a:lnTo>
                    <a:pt x="38859" y="239407"/>
                  </a:lnTo>
                  <a:lnTo>
                    <a:pt x="85197" y="192110"/>
                  </a:lnTo>
                  <a:lnTo>
                    <a:pt x="147486" y="148593"/>
                  </a:lnTo>
                  <a:lnTo>
                    <a:pt x="184146" y="128442"/>
                  </a:lnTo>
                  <a:lnTo>
                    <a:pt x="224235" y="109465"/>
                  </a:lnTo>
                  <a:lnTo>
                    <a:pt x="267566" y="91738"/>
                  </a:lnTo>
                  <a:lnTo>
                    <a:pt x="313952" y="75338"/>
                  </a:lnTo>
                  <a:lnTo>
                    <a:pt x="363209" y="60339"/>
                  </a:lnTo>
                  <a:lnTo>
                    <a:pt x="415148" y="46820"/>
                  </a:lnTo>
                  <a:lnTo>
                    <a:pt x="469585" y="34856"/>
                  </a:lnTo>
                  <a:lnTo>
                    <a:pt x="526332" y="24523"/>
                  </a:lnTo>
                  <a:lnTo>
                    <a:pt x="585202" y="15898"/>
                  </a:lnTo>
                  <a:lnTo>
                    <a:pt x="646011" y="9057"/>
                  </a:lnTo>
                  <a:lnTo>
                    <a:pt x="708571" y="4076"/>
                  </a:lnTo>
                  <a:lnTo>
                    <a:pt x="772696" y="1031"/>
                  </a:lnTo>
                  <a:lnTo>
                    <a:pt x="838200" y="0"/>
                  </a:lnTo>
                  <a:lnTo>
                    <a:pt x="903703" y="1031"/>
                  </a:lnTo>
                  <a:lnTo>
                    <a:pt x="967828" y="4076"/>
                  </a:lnTo>
                  <a:lnTo>
                    <a:pt x="1030388" y="9057"/>
                  </a:lnTo>
                  <a:lnTo>
                    <a:pt x="1091197" y="15898"/>
                  </a:lnTo>
                  <a:lnTo>
                    <a:pt x="1150067" y="24523"/>
                  </a:lnTo>
                  <a:lnTo>
                    <a:pt x="1206814" y="34856"/>
                  </a:lnTo>
                  <a:lnTo>
                    <a:pt x="1261251" y="46820"/>
                  </a:lnTo>
                  <a:lnTo>
                    <a:pt x="1313190" y="60339"/>
                  </a:lnTo>
                  <a:lnTo>
                    <a:pt x="1362447" y="75338"/>
                  </a:lnTo>
                  <a:lnTo>
                    <a:pt x="1408833" y="91738"/>
                  </a:lnTo>
                  <a:lnTo>
                    <a:pt x="1452164" y="109465"/>
                  </a:lnTo>
                  <a:lnTo>
                    <a:pt x="1492253" y="128442"/>
                  </a:lnTo>
                  <a:lnTo>
                    <a:pt x="1528913" y="148593"/>
                  </a:lnTo>
                  <a:lnTo>
                    <a:pt x="1561958" y="169841"/>
                  </a:lnTo>
                  <a:lnTo>
                    <a:pt x="1616458" y="215324"/>
                  </a:lnTo>
                  <a:lnTo>
                    <a:pt x="1654262" y="264282"/>
                  </a:lnTo>
                  <a:lnTo>
                    <a:pt x="1673878" y="316105"/>
                  </a:lnTo>
                  <a:lnTo>
                    <a:pt x="1676400" y="342900"/>
                  </a:lnTo>
                  <a:lnTo>
                    <a:pt x="1673878" y="369694"/>
                  </a:lnTo>
                  <a:lnTo>
                    <a:pt x="1666436" y="395925"/>
                  </a:lnTo>
                  <a:lnTo>
                    <a:pt x="1637540" y="446392"/>
                  </a:lnTo>
                  <a:lnTo>
                    <a:pt x="1591202" y="493689"/>
                  </a:lnTo>
                  <a:lnTo>
                    <a:pt x="1528913" y="537206"/>
                  </a:lnTo>
                  <a:lnTo>
                    <a:pt x="1492253" y="557357"/>
                  </a:lnTo>
                  <a:lnTo>
                    <a:pt x="1452164" y="576334"/>
                  </a:lnTo>
                  <a:lnTo>
                    <a:pt x="1408833" y="594061"/>
                  </a:lnTo>
                  <a:lnTo>
                    <a:pt x="1362447" y="610461"/>
                  </a:lnTo>
                  <a:lnTo>
                    <a:pt x="1313190" y="625460"/>
                  </a:lnTo>
                  <a:lnTo>
                    <a:pt x="1261251" y="638979"/>
                  </a:lnTo>
                  <a:lnTo>
                    <a:pt x="1206814" y="650943"/>
                  </a:lnTo>
                  <a:lnTo>
                    <a:pt x="1150067" y="661276"/>
                  </a:lnTo>
                  <a:lnTo>
                    <a:pt x="1091197" y="669901"/>
                  </a:lnTo>
                  <a:lnTo>
                    <a:pt x="1030388" y="676742"/>
                  </a:lnTo>
                  <a:lnTo>
                    <a:pt x="967828" y="681723"/>
                  </a:lnTo>
                  <a:lnTo>
                    <a:pt x="903703" y="684768"/>
                  </a:lnTo>
                  <a:lnTo>
                    <a:pt x="838200" y="685800"/>
                  </a:lnTo>
                  <a:lnTo>
                    <a:pt x="772696" y="684768"/>
                  </a:lnTo>
                  <a:lnTo>
                    <a:pt x="708571" y="681723"/>
                  </a:lnTo>
                  <a:lnTo>
                    <a:pt x="646011" y="676742"/>
                  </a:lnTo>
                  <a:lnTo>
                    <a:pt x="585202" y="669901"/>
                  </a:lnTo>
                  <a:lnTo>
                    <a:pt x="526332" y="661276"/>
                  </a:lnTo>
                  <a:lnTo>
                    <a:pt x="469585" y="650943"/>
                  </a:lnTo>
                  <a:lnTo>
                    <a:pt x="415148" y="638979"/>
                  </a:lnTo>
                  <a:lnTo>
                    <a:pt x="363209" y="625460"/>
                  </a:lnTo>
                  <a:lnTo>
                    <a:pt x="313952" y="610461"/>
                  </a:lnTo>
                  <a:lnTo>
                    <a:pt x="267566" y="594061"/>
                  </a:lnTo>
                  <a:lnTo>
                    <a:pt x="224235" y="576334"/>
                  </a:lnTo>
                  <a:lnTo>
                    <a:pt x="184146" y="557357"/>
                  </a:lnTo>
                  <a:lnTo>
                    <a:pt x="147486" y="537206"/>
                  </a:lnTo>
                  <a:lnTo>
                    <a:pt x="114441" y="515958"/>
                  </a:lnTo>
                  <a:lnTo>
                    <a:pt x="59941" y="470475"/>
                  </a:lnTo>
                  <a:lnTo>
                    <a:pt x="22137" y="421517"/>
                  </a:lnTo>
                  <a:lnTo>
                    <a:pt x="2521" y="369694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88102" y="3912489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9452A"/>
                </a:solidFill>
                <a:latin typeface="Calibri"/>
                <a:cs typeface="Calibri"/>
              </a:rPr>
              <a:t>Fizičko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505" y="223215"/>
            <a:ext cx="8245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Priroda </a:t>
            </a:r>
            <a:r>
              <a:rPr dirty="0"/>
              <a:t>zagađujuće</a:t>
            </a:r>
            <a:r>
              <a:rPr spc="30" dirty="0"/>
              <a:t> materije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4500" y="1054100"/>
            <a:ext cx="2921000" cy="1549400"/>
            <a:chOff x="444500" y="1054100"/>
            <a:chExt cx="2921000" cy="1549400"/>
          </a:xfrm>
        </p:grpSpPr>
        <p:sp>
          <p:nvSpPr>
            <p:cNvPr id="4" name="object 4"/>
            <p:cNvSpPr/>
            <p:nvPr/>
          </p:nvSpPr>
          <p:spPr>
            <a:xfrm>
              <a:off x="457200" y="1066800"/>
              <a:ext cx="2895600" cy="1524000"/>
            </a:xfrm>
            <a:custGeom>
              <a:avLst/>
              <a:gdLst/>
              <a:ahLst/>
              <a:cxnLst/>
              <a:rect l="l" t="t" r="r" b="b"/>
              <a:pathLst>
                <a:path w="2895600" h="1524000">
                  <a:moveTo>
                    <a:pt x="1447800" y="0"/>
                  </a:moveTo>
                  <a:lnTo>
                    <a:pt x="1384997" y="703"/>
                  </a:lnTo>
                  <a:lnTo>
                    <a:pt x="1322879" y="2796"/>
                  </a:lnTo>
                  <a:lnTo>
                    <a:pt x="1261497" y="6249"/>
                  </a:lnTo>
                  <a:lnTo>
                    <a:pt x="1200908" y="11034"/>
                  </a:lnTo>
                  <a:lnTo>
                    <a:pt x="1141166" y="17122"/>
                  </a:lnTo>
                  <a:lnTo>
                    <a:pt x="1082323" y="24484"/>
                  </a:lnTo>
                  <a:lnTo>
                    <a:pt x="1024436" y="33092"/>
                  </a:lnTo>
                  <a:lnTo>
                    <a:pt x="967558" y="42918"/>
                  </a:lnTo>
                  <a:lnTo>
                    <a:pt x="911744" y="53932"/>
                  </a:lnTo>
                  <a:lnTo>
                    <a:pt x="857048" y="66107"/>
                  </a:lnTo>
                  <a:lnTo>
                    <a:pt x="803524" y="79413"/>
                  </a:lnTo>
                  <a:lnTo>
                    <a:pt x="751226" y="93822"/>
                  </a:lnTo>
                  <a:lnTo>
                    <a:pt x="700210" y="109305"/>
                  </a:lnTo>
                  <a:lnTo>
                    <a:pt x="650529" y="125835"/>
                  </a:lnTo>
                  <a:lnTo>
                    <a:pt x="602237" y="143382"/>
                  </a:lnTo>
                  <a:lnTo>
                    <a:pt x="555389" y="161917"/>
                  </a:lnTo>
                  <a:lnTo>
                    <a:pt x="510040" y="181413"/>
                  </a:lnTo>
                  <a:lnTo>
                    <a:pt x="466243" y="201840"/>
                  </a:lnTo>
                  <a:lnTo>
                    <a:pt x="424052" y="223170"/>
                  </a:lnTo>
                  <a:lnTo>
                    <a:pt x="383524" y="245375"/>
                  </a:lnTo>
                  <a:lnTo>
                    <a:pt x="344710" y="268425"/>
                  </a:lnTo>
                  <a:lnTo>
                    <a:pt x="307667" y="292293"/>
                  </a:lnTo>
                  <a:lnTo>
                    <a:pt x="272447" y="316949"/>
                  </a:lnTo>
                  <a:lnTo>
                    <a:pt x="239106" y="342366"/>
                  </a:lnTo>
                  <a:lnTo>
                    <a:pt x="207698" y="368513"/>
                  </a:lnTo>
                  <a:lnTo>
                    <a:pt x="178278" y="395364"/>
                  </a:lnTo>
                  <a:lnTo>
                    <a:pt x="150898" y="422889"/>
                  </a:lnTo>
                  <a:lnTo>
                    <a:pt x="102481" y="479849"/>
                  </a:lnTo>
                  <a:lnTo>
                    <a:pt x="62882" y="539162"/>
                  </a:lnTo>
                  <a:lnTo>
                    <a:pt x="32535" y="600601"/>
                  </a:lnTo>
                  <a:lnTo>
                    <a:pt x="11875" y="663938"/>
                  </a:lnTo>
                  <a:lnTo>
                    <a:pt x="1337" y="728943"/>
                  </a:lnTo>
                  <a:lnTo>
                    <a:pt x="0" y="762000"/>
                  </a:lnTo>
                  <a:lnTo>
                    <a:pt x="1337" y="795056"/>
                  </a:lnTo>
                  <a:lnTo>
                    <a:pt x="11875" y="860061"/>
                  </a:lnTo>
                  <a:lnTo>
                    <a:pt x="32535" y="923398"/>
                  </a:lnTo>
                  <a:lnTo>
                    <a:pt x="62882" y="984837"/>
                  </a:lnTo>
                  <a:lnTo>
                    <a:pt x="102481" y="1044150"/>
                  </a:lnTo>
                  <a:lnTo>
                    <a:pt x="150898" y="1101110"/>
                  </a:lnTo>
                  <a:lnTo>
                    <a:pt x="178278" y="1128635"/>
                  </a:lnTo>
                  <a:lnTo>
                    <a:pt x="207698" y="1155486"/>
                  </a:lnTo>
                  <a:lnTo>
                    <a:pt x="239106" y="1181633"/>
                  </a:lnTo>
                  <a:lnTo>
                    <a:pt x="272447" y="1207050"/>
                  </a:lnTo>
                  <a:lnTo>
                    <a:pt x="307667" y="1231706"/>
                  </a:lnTo>
                  <a:lnTo>
                    <a:pt x="344710" y="1255574"/>
                  </a:lnTo>
                  <a:lnTo>
                    <a:pt x="383524" y="1278624"/>
                  </a:lnTo>
                  <a:lnTo>
                    <a:pt x="424053" y="1300829"/>
                  </a:lnTo>
                  <a:lnTo>
                    <a:pt x="466243" y="1322159"/>
                  </a:lnTo>
                  <a:lnTo>
                    <a:pt x="510040" y="1342586"/>
                  </a:lnTo>
                  <a:lnTo>
                    <a:pt x="555389" y="1362082"/>
                  </a:lnTo>
                  <a:lnTo>
                    <a:pt x="602237" y="1380617"/>
                  </a:lnTo>
                  <a:lnTo>
                    <a:pt x="650529" y="1398164"/>
                  </a:lnTo>
                  <a:lnTo>
                    <a:pt x="700210" y="1414694"/>
                  </a:lnTo>
                  <a:lnTo>
                    <a:pt x="751226" y="1430177"/>
                  </a:lnTo>
                  <a:lnTo>
                    <a:pt x="803524" y="1444586"/>
                  </a:lnTo>
                  <a:lnTo>
                    <a:pt x="857048" y="1457892"/>
                  </a:lnTo>
                  <a:lnTo>
                    <a:pt x="911744" y="1470067"/>
                  </a:lnTo>
                  <a:lnTo>
                    <a:pt x="967558" y="1481081"/>
                  </a:lnTo>
                  <a:lnTo>
                    <a:pt x="1024436" y="1490907"/>
                  </a:lnTo>
                  <a:lnTo>
                    <a:pt x="1082323" y="1499515"/>
                  </a:lnTo>
                  <a:lnTo>
                    <a:pt x="1141166" y="1506877"/>
                  </a:lnTo>
                  <a:lnTo>
                    <a:pt x="1200908" y="1512965"/>
                  </a:lnTo>
                  <a:lnTo>
                    <a:pt x="1261497" y="1517750"/>
                  </a:lnTo>
                  <a:lnTo>
                    <a:pt x="1322879" y="1521203"/>
                  </a:lnTo>
                  <a:lnTo>
                    <a:pt x="1384997" y="1523296"/>
                  </a:lnTo>
                  <a:lnTo>
                    <a:pt x="1447800" y="1524000"/>
                  </a:lnTo>
                  <a:lnTo>
                    <a:pt x="1510602" y="1523296"/>
                  </a:lnTo>
                  <a:lnTo>
                    <a:pt x="1572720" y="1521203"/>
                  </a:lnTo>
                  <a:lnTo>
                    <a:pt x="1634102" y="1517750"/>
                  </a:lnTo>
                  <a:lnTo>
                    <a:pt x="1694691" y="1512965"/>
                  </a:lnTo>
                  <a:lnTo>
                    <a:pt x="1754433" y="1506877"/>
                  </a:lnTo>
                  <a:lnTo>
                    <a:pt x="1813276" y="1499515"/>
                  </a:lnTo>
                  <a:lnTo>
                    <a:pt x="1871163" y="1490907"/>
                  </a:lnTo>
                  <a:lnTo>
                    <a:pt x="1928041" y="1481081"/>
                  </a:lnTo>
                  <a:lnTo>
                    <a:pt x="1983855" y="1470067"/>
                  </a:lnTo>
                  <a:lnTo>
                    <a:pt x="2038551" y="1457892"/>
                  </a:lnTo>
                  <a:lnTo>
                    <a:pt x="2092075" y="1444586"/>
                  </a:lnTo>
                  <a:lnTo>
                    <a:pt x="2144373" y="1430177"/>
                  </a:lnTo>
                  <a:lnTo>
                    <a:pt x="2195389" y="1414694"/>
                  </a:lnTo>
                  <a:lnTo>
                    <a:pt x="2245070" y="1398164"/>
                  </a:lnTo>
                  <a:lnTo>
                    <a:pt x="2293362" y="1380617"/>
                  </a:lnTo>
                  <a:lnTo>
                    <a:pt x="2340210" y="1362082"/>
                  </a:lnTo>
                  <a:lnTo>
                    <a:pt x="2385559" y="1342586"/>
                  </a:lnTo>
                  <a:lnTo>
                    <a:pt x="2429356" y="1322159"/>
                  </a:lnTo>
                  <a:lnTo>
                    <a:pt x="2471547" y="1300829"/>
                  </a:lnTo>
                  <a:lnTo>
                    <a:pt x="2512075" y="1278624"/>
                  </a:lnTo>
                  <a:lnTo>
                    <a:pt x="2550889" y="1255574"/>
                  </a:lnTo>
                  <a:lnTo>
                    <a:pt x="2587932" y="1231706"/>
                  </a:lnTo>
                  <a:lnTo>
                    <a:pt x="2623152" y="1207050"/>
                  </a:lnTo>
                  <a:lnTo>
                    <a:pt x="2656493" y="1181633"/>
                  </a:lnTo>
                  <a:lnTo>
                    <a:pt x="2687901" y="1155486"/>
                  </a:lnTo>
                  <a:lnTo>
                    <a:pt x="2717321" y="1128635"/>
                  </a:lnTo>
                  <a:lnTo>
                    <a:pt x="2744701" y="1101110"/>
                  </a:lnTo>
                  <a:lnTo>
                    <a:pt x="2793118" y="1044150"/>
                  </a:lnTo>
                  <a:lnTo>
                    <a:pt x="2832717" y="984837"/>
                  </a:lnTo>
                  <a:lnTo>
                    <a:pt x="2863064" y="923398"/>
                  </a:lnTo>
                  <a:lnTo>
                    <a:pt x="2883724" y="860061"/>
                  </a:lnTo>
                  <a:lnTo>
                    <a:pt x="2894262" y="795056"/>
                  </a:lnTo>
                  <a:lnTo>
                    <a:pt x="2895600" y="762000"/>
                  </a:lnTo>
                  <a:lnTo>
                    <a:pt x="2894262" y="728943"/>
                  </a:lnTo>
                  <a:lnTo>
                    <a:pt x="2883724" y="663938"/>
                  </a:lnTo>
                  <a:lnTo>
                    <a:pt x="2863064" y="600601"/>
                  </a:lnTo>
                  <a:lnTo>
                    <a:pt x="2832717" y="539162"/>
                  </a:lnTo>
                  <a:lnTo>
                    <a:pt x="2793118" y="479849"/>
                  </a:lnTo>
                  <a:lnTo>
                    <a:pt x="2744701" y="422889"/>
                  </a:lnTo>
                  <a:lnTo>
                    <a:pt x="2717321" y="395364"/>
                  </a:lnTo>
                  <a:lnTo>
                    <a:pt x="2687901" y="368513"/>
                  </a:lnTo>
                  <a:lnTo>
                    <a:pt x="2656493" y="342366"/>
                  </a:lnTo>
                  <a:lnTo>
                    <a:pt x="2623152" y="316949"/>
                  </a:lnTo>
                  <a:lnTo>
                    <a:pt x="2587932" y="292293"/>
                  </a:lnTo>
                  <a:lnTo>
                    <a:pt x="2550889" y="268425"/>
                  </a:lnTo>
                  <a:lnTo>
                    <a:pt x="2512075" y="245375"/>
                  </a:lnTo>
                  <a:lnTo>
                    <a:pt x="2471547" y="223170"/>
                  </a:lnTo>
                  <a:lnTo>
                    <a:pt x="2429356" y="201840"/>
                  </a:lnTo>
                  <a:lnTo>
                    <a:pt x="2385559" y="181413"/>
                  </a:lnTo>
                  <a:lnTo>
                    <a:pt x="2340210" y="161917"/>
                  </a:lnTo>
                  <a:lnTo>
                    <a:pt x="2293362" y="143382"/>
                  </a:lnTo>
                  <a:lnTo>
                    <a:pt x="2245070" y="125835"/>
                  </a:lnTo>
                  <a:lnTo>
                    <a:pt x="2195389" y="109305"/>
                  </a:lnTo>
                  <a:lnTo>
                    <a:pt x="2144373" y="93822"/>
                  </a:lnTo>
                  <a:lnTo>
                    <a:pt x="2092075" y="79413"/>
                  </a:lnTo>
                  <a:lnTo>
                    <a:pt x="2038551" y="66107"/>
                  </a:lnTo>
                  <a:lnTo>
                    <a:pt x="1983855" y="53932"/>
                  </a:lnTo>
                  <a:lnTo>
                    <a:pt x="1928041" y="42918"/>
                  </a:lnTo>
                  <a:lnTo>
                    <a:pt x="1871163" y="33092"/>
                  </a:lnTo>
                  <a:lnTo>
                    <a:pt x="1813276" y="24484"/>
                  </a:lnTo>
                  <a:lnTo>
                    <a:pt x="1754433" y="17122"/>
                  </a:lnTo>
                  <a:lnTo>
                    <a:pt x="1694691" y="11034"/>
                  </a:lnTo>
                  <a:lnTo>
                    <a:pt x="1634102" y="6249"/>
                  </a:lnTo>
                  <a:lnTo>
                    <a:pt x="1572720" y="2796"/>
                  </a:lnTo>
                  <a:lnTo>
                    <a:pt x="1510602" y="703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066800"/>
              <a:ext cx="2895600" cy="1524000"/>
            </a:xfrm>
            <a:custGeom>
              <a:avLst/>
              <a:gdLst/>
              <a:ahLst/>
              <a:cxnLst/>
              <a:rect l="l" t="t" r="r" b="b"/>
              <a:pathLst>
                <a:path w="2895600" h="1524000">
                  <a:moveTo>
                    <a:pt x="0" y="762000"/>
                  </a:moveTo>
                  <a:lnTo>
                    <a:pt x="5314" y="696246"/>
                  </a:lnTo>
                  <a:lnTo>
                    <a:pt x="20967" y="632047"/>
                  </a:lnTo>
                  <a:lnTo>
                    <a:pt x="46525" y="569630"/>
                  </a:lnTo>
                  <a:lnTo>
                    <a:pt x="81552" y="509225"/>
                  </a:lnTo>
                  <a:lnTo>
                    <a:pt x="125615" y="451060"/>
                  </a:lnTo>
                  <a:lnTo>
                    <a:pt x="178278" y="395364"/>
                  </a:lnTo>
                  <a:lnTo>
                    <a:pt x="207698" y="368513"/>
                  </a:lnTo>
                  <a:lnTo>
                    <a:pt x="239106" y="342366"/>
                  </a:lnTo>
                  <a:lnTo>
                    <a:pt x="272447" y="316949"/>
                  </a:lnTo>
                  <a:lnTo>
                    <a:pt x="307667" y="292293"/>
                  </a:lnTo>
                  <a:lnTo>
                    <a:pt x="344710" y="268425"/>
                  </a:lnTo>
                  <a:lnTo>
                    <a:pt x="383524" y="245375"/>
                  </a:lnTo>
                  <a:lnTo>
                    <a:pt x="424053" y="223170"/>
                  </a:lnTo>
                  <a:lnTo>
                    <a:pt x="466243" y="201840"/>
                  </a:lnTo>
                  <a:lnTo>
                    <a:pt x="510040" y="181413"/>
                  </a:lnTo>
                  <a:lnTo>
                    <a:pt x="555389" y="161917"/>
                  </a:lnTo>
                  <a:lnTo>
                    <a:pt x="602237" y="143382"/>
                  </a:lnTo>
                  <a:lnTo>
                    <a:pt x="650529" y="125835"/>
                  </a:lnTo>
                  <a:lnTo>
                    <a:pt x="700210" y="109305"/>
                  </a:lnTo>
                  <a:lnTo>
                    <a:pt x="751226" y="93822"/>
                  </a:lnTo>
                  <a:lnTo>
                    <a:pt x="803524" y="79413"/>
                  </a:lnTo>
                  <a:lnTo>
                    <a:pt x="857048" y="66107"/>
                  </a:lnTo>
                  <a:lnTo>
                    <a:pt x="911744" y="53932"/>
                  </a:lnTo>
                  <a:lnTo>
                    <a:pt x="967558" y="42918"/>
                  </a:lnTo>
                  <a:lnTo>
                    <a:pt x="1024436" y="33092"/>
                  </a:lnTo>
                  <a:lnTo>
                    <a:pt x="1082323" y="24484"/>
                  </a:lnTo>
                  <a:lnTo>
                    <a:pt x="1141166" y="17122"/>
                  </a:lnTo>
                  <a:lnTo>
                    <a:pt x="1200908" y="11034"/>
                  </a:lnTo>
                  <a:lnTo>
                    <a:pt x="1261497" y="6249"/>
                  </a:lnTo>
                  <a:lnTo>
                    <a:pt x="1322879" y="2796"/>
                  </a:lnTo>
                  <a:lnTo>
                    <a:pt x="1384997" y="703"/>
                  </a:lnTo>
                  <a:lnTo>
                    <a:pt x="1447800" y="0"/>
                  </a:lnTo>
                  <a:lnTo>
                    <a:pt x="1510602" y="703"/>
                  </a:lnTo>
                  <a:lnTo>
                    <a:pt x="1572720" y="2796"/>
                  </a:lnTo>
                  <a:lnTo>
                    <a:pt x="1634102" y="6249"/>
                  </a:lnTo>
                  <a:lnTo>
                    <a:pt x="1694691" y="11034"/>
                  </a:lnTo>
                  <a:lnTo>
                    <a:pt x="1754433" y="17122"/>
                  </a:lnTo>
                  <a:lnTo>
                    <a:pt x="1813276" y="24484"/>
                  </a:lnTo>
                  <a:lnTo>
                    <a:pt x="1871163" y="33092"/>
                  </a:lnTo>
                  <a:lnTo>
                    <a:pt x="1928041" y="42918"/>
                  </a:lnTo>
                  <a:lnTo>
                    <a:pt x="1983855" y="53932"/>
                  </a:lnTo>
                  <a:lnTo>
                    <a:pt x="2038551" y="66107"/>
                  </a:lnTo>
                  <a:lnTo>
                    <a:pt x="2092075" y="79413"/>
                  </a:lnTo>
                  <a:lnTo>
                    <a:pt x="2144373" y="93822"/>
                  </a:lnTo>
                  <a:lnTo>
                    <a:pt x="2195389" y="109305"/>
                  </a:lnTo>
                  <a:lnTo>
                    <a:pt x="2245070" y="125835"/>
                  </a:lnTo>
                  <a:lnTo>
                    <a:pt x="2293362" y="143382"/>
                  </a:lnTo>
                  <a:lnTo>
                    <a:pt x="2340210" y="161917"/>
                  </a:lnTo>
                  <a:lnTo>
                    <a:pt x="2385559" y="181413"/>
                  </a:lnTo>
                  <a:lnTo>
                    <a:pt x="2429356" y="201840"/>
                  </a:lnTo>
                  <a:lnTo>
                    <a:pt x="2471547" y="223170"/>
                  </a:lnTo>
                  <a:lnTo>
                    <a:pt x="2512075" y="245375"/>
                  </a:lnTo>
                  <a:lnTo>
                    <a:pt x="2550889" y="268425"/>
                  </a:lnTo>
                  <a:lnTo>
                    <a:pt x="2587932" y="292293"/>
                  </a:lnTo>
                  <a:lnTo>
                    <a:pt x="2623152" y="316949"/>
                  </a:lnTo>
                  <a:lnTo>
                    <a:pt x="2656493" y="342366"/>
                  </a:lnTo>
                  <a:lnTo>
                    <a:pt x="2687901" y="368513"/>
                  </a:lnTo>
                  <a:lnTo>
                    <a:pt x="2717321" y="395364"/>
                  </a:lnTo>
                  <a:lnTo>
                    <a:pt x="2744701" y="422889"/>
                  </a:lnTo>
                  <a:lnTo>
                    <a:pt x="2793118" y="479849"/>
                  </a:lnTo>
                  <a:lnTo>
                    <a:pt x="2832717" y="539162"/>
                  </a:lnTo>
                  <a:lnTo>
                    <a:pt x="2863064" y="600601"/>
                  </a:lnTo>
                  <a:lnTo>
                    <a:pt x="2883724" y="663938"/>
                  </a:lnTo>
                  <a:lnTo>
                    <a:pt x="2894262" y="728943"/>
                  </a:lnTo>
                  <a:lnTo>
                    <a:pt x="2895600" y="762000"/>
                  </a:lnTo>
                  <a:lnTo>
                    <a:pt x="2894262" y="795056"/>
                  </a:lnTo>
                  <a:lnTo>
                    <a:pt x="2890285" y="827753"/>
                  </a:lnTo>
                  <a:lnTo>
                    <a:pt x="2874632" y="891952"/>
                  </a:lnTo>
                  <a:lnTo>
                    <a:pt x="2849074" y="954369"/>
                  </a:lnTo>
                  <a:lnTo>
                    <a:pt x="2814047" y="1014774"/>
                  </a:lnTo>
                  <a:lnTo>
                    <a:pt x="2769984" y="1072939"/>
                  </a:lnTo>
                  <a:lnTo>
                    <a:pt x="2717321" y="1128635"/>
                  </a:lnTo>
                  <a:lnTo>
                    <a:pt x="2687901" y="1155486"/>
                  </a:lnTo>
                  <a:lnTo>
                    <a:pt x="2656493" y="1181633"/>
                  </a:lnTo>
                  <a:lnTo>
                    <a:pt x="2623152" y="1207050"/>
                  </a:lnTo>
                  <a:lnTo>
                    <a:pt x="2587932" y="1231706"/>
                  </a:lnTo>
                  <a:lnTo>
                    <a:pt x="2550889" y="1255574"/>
                  </a:lnTo>
                  <a:lnTo>
                    <a:pt x="2512075" y="1278624"/>
                  </a:lnTo>
                  <a:lnTo>
                    <a:pt x="2471547" y="1300829"/>
                  </a:lnTo>
                  <a:lnTo>
                    <a:pt x="2429356" y="1322159"/>
                  </a:lnTo>
                  <a:lnTo>
                    <a:pt x="2385559" y="1342586"/>
                  </a:lnTo>
                  <a:lnTo>
                    <a:pt x="2340210" y="1362082"/>
                  </a:lnTo>
                  <a:lnTo>
                    <a:pt x="2293362" y="1380617"/>
                  </a:lnTo>
                  <a:lnTo>
                    <a:pt x="2245070" y="1398164"/>
                  </a:lnTo>
                  <a:lnTo>
                    <a:pt x="2195389" y="1414694"/>
                  </a:lnTo>
                  <a:lnTo>
                    <a:pt x="2144373" y="1430177"/>
                  </a:lnTo>
                  <a:lnTo>
                    <a:pt x="2092075" y="1444586"/>
                  </a:lnTo>
                  <a:lnTo>
                    <a:pt x="2038551" y="1457892"/>
                  </a:lnTo>
                  <a:lnTo>
                    <a:pt x="1983855" y="1470067"/>
                  </a:lnTo>
                  <a:lnTo>
                    <a:pt x="1928041" y="1481081"/>
                  </a:lnTo>
                  <a:lnTo>
                    <a:pt x="1871163" y="1490907"/>
                  </a:lnTo>
                  <a:lnTo>
                    <a:pt x="1813276" y="1499515"/>
                  </a:lnTo>
                  <a:lnTo>
                    <a:pt x="1754433" y="1506877"/>
                  </a:lnTo>
                  <a:lnTo>
                    <a:pt x="1694691" y="1512965"/>
                  </a:lnTo>
                  <a:lnTo>
                    <a:pt x="1634102" y="1517750"/>
                  </a:lnTo>
                  <a:lnTo>
                    <a:pt x="1572720" y="1521203"/>
                  </a:lnTo>
                  <a:lnTo>
                    <a:pt x="1510602" y="1523296"/>
                  </a:lnTo>
                  <a:lnTo>
                    <a:pt x="1447800" y="1524000"/>
                  </a:lnTo>
                  <a:lnTo>
                    <a:pt x="1384997" y="1523296"/>
                  </a:lnTo>
                  <a:lnTo>
                    <a:pt x="1322879" y="1521203"/>
                  </a:lnTo>
                  <a:lnTo>
                    <a:pt x="1261497" y="1517750"/>
                  </a:lnTo>
                  <a:lnTo>
                    <a:pt x="1200908" y="1512965"/>
                  </a:lnTo>
                  <a:lnTo>
                    <a:pt x="1141166" y="1506877"/>
                  </a:lnTo>
                  <a:lnTo>
                    <a:pt x="1082323" y="1499515"/>
                  </a:lnTo>
                  <a:lnTo>
                    <a:pt x="1024436" y="1490907"/>
                  </a:lnTo>
                  <a:lnTo>
                    <a:pt x="967558" y="1481081"/>
                  </a:lnTo>
                  <a:lnTo>
                    <a:pt x="911744" y="1470067"/>
                  </a:lnTo>
                  <a:lnTo>
                    <a:pt x="857048" y="1457892"/>
                  </a:lnTo>
                  <a:lnTo>
                    <a:pt x="803524" y="1444586"/>
                  </a:lnTo>
                  <a:lnTo>
                    <a:pt x="751226" y="1430177"/>
                  </a:lnTo>
                  <a:lnTo>
                    <a:pt x="700210" y="1414694"/>
                  </a:lnTo>
                  <a:lnTo>
                    <a:pt x="650529" y="1398164"/>
                  </a:lnTo>
                  <a:lnTo>
                    <a:pt x="602237" y="1380617"/>
                  </a:lnTo>
                  <a:lnTo>
                    <a:pt x="555389" y="1362082"/>
                  </a:lnTo>
                  <a:lnTo>
                    <a:pt x="510040" y="1342586"/>
                  </a:lnTo>
                  <a:lnTo>
                    <a:pt x="466243" y="1322159"/>
                  </a:lnTo>
                  <a:lnTo>
                    <a:pt x="424053" y="1300829"/>
                  </a:lnTo>
                  <a:lnTo>
                    <a:pt x="383524" y="1278624"/>
                  </a:lnTo>
                  <a:lnTo>
                    <a:pt x="344710" y="1255574"/>
                  </a:lnTo>
                  <a:lnTo>
                    <a:pt x="307667" y="1231706"/>
                  </a:lnTo>
                  <a:lnTo>
                    <a:pt x="272447" y="1207050"/>
                  </a:lnTo>
                  <a:lnTo>
                    <a:pt x="239106" y="1181633"/>
                  </a:lnTo>
                  <a:lnTo>
                    <a:pt x="207698" y="1155486"/>
                  </a:lnTo>
                  <a:lnTo>
                    <a:pt x="178278" y="1128635"/>
                  </a:lnTo>
                  <a:lnTo>
                    <a:pt x="150898" y="1101110"/>
                  </a:lnTo>
                  <a:lnTo>
                    <a:pt x="102481" y="1044150"/>
                  </a:lnTo>
                  <a:lnTo>
                    <a:pt x="62882" y="984837"/>
                  </a:lnTo>
                  <a:lnTo>
                    <a:pt x="32535" y="923398"/>
                  </a:lnTo>
                  <a:lnTo>
                    <a:pt x="11875" y="860061"/>
                  </a:lnTo>
                  <a:lnTo>
                    <a:pt x="1337" y="795056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41298" y="1430782"/>
            <a:ext cx="1727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Razg</a:t>
            </a:r>
            <a:r>
              <a:rPr sz="2400" b="1" spc="-4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ađujuće 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materije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49900" y="1054100"/>
            <a:ext cx="3149600" cy="1549400"/>
            <a:chOff x="5549900" y="1054100"/>
            <a:chExt cx="3149600" cy="1549400"/>
          </a:xfrm>
        </p:grpSpPr>
        <p:sp>
          <p:nvSpPr>
            <p:cNvPr id="8" name="object 8"/>
            <p:cNvSpPr/>
            <p:nvPr/>
          </p:nvSpPr>
          <p:spPr>
            <a:xfrm>
              <a:off x="5562600" y="1066800"/>
              <a:ext cx="3124200" cy="1524000"/>
            </a:xfrm>
            <a:custGeom>
              <a:avLst/>
              <a:gdLst/>
              <a:ahLst/>
              <a:cxnLst/>
              <a:rect l="l" t="t" r="r" b="b"/>
              <a:pathLst>
                <a:path w="3124200" h="1524000">
                  <a:moveTo>
                    <a:pt x="1562100" y="0"/>
                  </a:moveTo>
                  <a:lnTo>
                    <a:pt x="1499274" y="604"/>
                  </a:lnTo>
                  <a:lnTo>
                    <a:pt x="1437077" y="2404"/>
                  </a:lnTo>
                  <a:lnTo>
                    <a:pt x="1375557" y="5376"/>
                  </a:lnTo>
                  <a:lnTo>
                    <a:pt x="1314760" y="9497"/>
                  </a:lnTo>
                  <a:lnTo>
                    <a:pt x="1254733" y="14745"/>
                  </a:lnTo>
                  <a:lnTo>
                    <a:pt x="1195521" y="21097"/>
                  </a:lnTo>
                  <a:lnTo>
                    <a:pt x="1137173" y="28529"/>
                  </a:lnTo>
                  <a:lnTo>
                    <a:pt x="1079735" y="37020"/>
                  </a:lnTo>
                  <a:lnTo>
                    <a:pt x="1023252" y="46546"/>
                  </a:lnTo>
                  <a:lnTo>
                    <a:pt x="967773" y="57086"/>
                  </a:lnTo>
                  <a:lnTo>
                    <a:pt x="913343" y="68615"/>
                  </a:lnTo>
                  <a:lnTo>
                    <a:pt x="860010" y="81111"/>
                  </a:lnTo>
                  <a:lnTo>
                    <a:pt x="807819" y="94552"/>
                  </a:lnTo>
                  <a:lnTo>
                    <a:pt x="756818" y="108915"/>
                  </a:lnTo>
                  <a:lnTo>
                    <a:pt x="707054" y="124177"/>
                  </a:lnTo>
                  <a:lnTo>
                    <a:pt x="658572" y="140315"/>
                  </a:lnTo>
                  <a:lnTo>
                    <a:pt x="611420" y="157307"/>
                  </a:lnTo>
                  <a:lnTo>
                    <a:pt x="565644" y="175129"/>
                  </a:lnTo>
                  <a:lnTo>
                    <a:pt x="521292" y="193759"/>
                  </a:lnTo>
                  <a:lnTo>
                    <a:pt x="478409" y="213175"/>
                  </a:lnTo>
                  <a:lnTo>
                    <a:pt x="437042" y="233353"/>
                  </a:lnTo>
                  <a:lnTo>
                    <a:pt x="397238" y="254271"/>
                  </a:lnTo>
                  <a:lnTo>
                    <a:pt x="359044" y="275906"/>
                  </a:lnTo>
                  <a:lnTo>
                    <a:pt x="322506" y="298235"/>
                  </a:lnTo>
                  <a:lnTo>
                    <a:pt x="287671" y="321236"/>
                  </a:lnTo>
                  <a:lnTo>
                    <a:pt x="254586" y="344885"/>
                  </a:lnTo>
                  <a:lnTo>
                    <a:pt x="223297" y="369160"/>
                  </a:lnTo>
                  <a:lnTo>
                    <a:pt x="193851" y="394039"/>
                  </a:lnTo>
                  <a:lnTo>
                    <a:pt x="140675" y="445514"/>
                  </a:lnTo>
                  <a:lnTo>
                    <a:pt x="95431" y="499130"/>
                  </a:lnTo>
                  <a:lnTo>
                    <a:pt x="58492" y="554703"/>
                  </a:lnTo>
                  <a:lnTo>
                    <a:pt x="30231" y="612052"/>
                  </a:lnTo>
                  <a:lnTo>
                    <a:pt x="11023" y="670995"/>
                  </a:lnTo>
                  <a:lnTo>
                    <a:pt x="1240" y="731350"/>
                  </a:lnTo>
                  <a:lnTo>
                    <a:pt x="0" y="762000"/>
                  </a:lnTo>
                  <a:lnTo>
                    <a:pt x="1240" y="792649"/>
                  </a:lnTo>
                  <a:lnTo>
                    <a:pt x="11023" y="853004"/>
                  </a:lnTo>
                  <a:lnTo>
                    <a:pt x="30231" y="911947"/>
                  </a:lnTo>
                  <a:lnTo>
                    <a:pt x="58492" y="969296"/>
                  </a:lnTo>
                  <a:lnTo>
                    <a:pt x="95431" y="1024869"/>
                  </a:lnTo>
                  <a:lnTo>
                    <a:pt x="140675" y="1078485"/>
                  </a:lnTo>
                  <a:lnTo>
                    <a:pt x="193851" y="1129960"/>
                  </a:lnTo>
                  <a:lnTo>
                    <a:pt x="223297" y="1154839"/>
                  </a:lnTo>
                  <a:lnTo>
                    <a:pt x="254586" y="1179114"/>
                  </a:lnTo>
                  <a:lnTo>
                    <a:pt x="287671" y="1202763"/>
                  </a:lnTo>
                  <a:lnTo>
                    <a:pt x="322506" y="1225764"/>
                  </a:lnTo>
                  <a:lnTo>
                    <a:pt x="359044" y="1248093"/>
                  </a:lnTo>
                  <a:lnTo>
                    <a:pt x="397238" y="1269728"/>
                  </a:lnTo>
                  <a:lnTo>
                    <a:pt x="437042" y="1290646"/>
                  </a:lnTo>
                  <a:lnTo>
                    <a:pt x="478409" y="1310824"/>
                  </a:lnTo>
                  <a:lnTo>
                    <a:pt x="521292" y="1330240"/>
                  </a:lnTo>
                  <a:lnTo>
                    <a:pt x="565644" y="1348870"/>
                  </a:lnTo>
                  <a:lnTo>
                    <a:pt x="611420" y="1366692"/>
                  </a:lnTo>
                  <a:lnTo>
                    <a:pt x="658572" y="1383684"/>
                  </a:lnTo>
                  <a:lnTo>
                    <a:pt x="707054" y="1399822"/>
                  </a:lnTo>
                  <a:lnTo>
                    <a:pt x="756818" y="1415084"/>
                  </a:lnTo>
                  <a:lnTo>
                    <a:pt x="807819" y="1429447"/>
                  </a:lnTo>
                  <a:lnTo>
                    <a:pt x="860010" y="1442888"/>
                  </a:lnTo>
                  <a:lnTo>
                    <a:pt x="913343" y="1455384"/>
                  </a:lnTo>
                  <a:lnTo>
                    <a:pt x="967773" y="1466913"/>
                  </a:lnTo>
                  <a:lnTo>
                    <a:pt x="1023252" y="1477453"/>
                  </a:lnTo>
                  <a:lnTo>
                    <a:pt x="1079735" y="1486979"/>
                  </a:lnTo>
                  <a:lnTo>
                    <a:pt x="1137173" y="1495470"/>
                  </a:lnTo>
                  <a:lnTo>
                    <a:pt x="1195521" y="1502902"/>
                  </a:lnTo>
                  <a:lnTo>
                    <a:pt x="1254733" y="1509254"/>
                  </a:lnTo>
                  <a:lnTo>
                    <a:pt x="1314760" y="1514502"/>
                  </a:lnTo>
                  <a:lnTo>
                    <a:pt x="1375557" y="1518623"/>
                  </a:lnTo>
                  <a:lnTo>
                    <a:pt x="1437077" y="1521595"/>
                  </a:lnTo>
                  <a:lnTo>
                    <a:pt x="1499274" y="1523395"/>
                  </a:lnTo>
                  <a:lnTo>
                    <a:pt x="1562100" y="1524000"/>
                  </a:lnTo>
                  <a:lnTo>
                    <a:pt x="1624925" y="1523395"/>
                  </a:lnTo>
                  <a:lnTo>
                    <a:pt x="1687122" y="1521595"/>
                  </a:lnTo>
                  <a:lnTo>
                    <a:pt x="1748642" y="1518623"/>
                  </a:lnTo>
                  <a:lnTo>
                    <a:pt x="1809439" y="1514502"/>
                  </a:lnTo>
                  <a:lnTo>
                    <a:pt x="1869466" y="1509254"/>
                  </a:lnTo>
                  <a:lnTo>
                    <a:pt x="1928678" y="1502902"/>
                  </a:lnTo>
                  <a:lnTo>
                    <a:pt x="1987026" y="1495470"/>
                  </a:lnTo>
                  <a:lnTo>
                    <a:pt x="2044464" y="1486979"/>
                  </a:lnTo>
                  <a:lnTo>
                    <a:pt x="2100947" y="1477453"/>
                  </a:lnTo>
                  <a:lnTo>
                    <a:pt x="2156426" y="1466913"/>
                  </a:lnTo>
                  <a:lnTo>
                    <a:pt x="2210856" y="1455384"/>
                  </a:lnTo>
                  <a:lnTo>
                    <a:pt x="2264189" y="1442888"/>
                  </a:lnTo>
                  <a:lnTo>
                    <a:pt x="2316380" y="1429447"/>
                  </a:lnTo>
                  <a:lnTo>
                    <a:pt x="2367381" y="1415084"/>
                  </a:lnTo>
                  <a:lnTo>
                    <a:pt x="2417145" y="1399822"/>
                  </a:lnTo>
                  <a:lnTo>
                    <a:pt x="2465627" y="1383684"/>
                  </a:lnTo>
                  <a:lnTo>
                    <a:pt x="2512779" y="1366692"/>
                  </a:lnTo>
                  <a:lnTo>
                    <a:pt x="2558555" y="1348870"/>
                  </a:lnTo>
                  <a:lnTo>
                    <a:pt x="2602907" y="1330240"/>
                  </a:lnTo>
                  <a:lnTo>
                    <a:pt x="2645790" y="1310824"/>
                  </a:lnTo>
                  <a:lnTo>
                    <a:pt x="2687157" y="1290646"/>
                  </a:lnTo>
                  <a:lnTo>
                    <a:pt x="2726961" y="1269728"/>
                  </a:lnTo>
                  <a:lnTo>
                    <a:pt x="2765155" y="1248093"/>
                  </a:lnTo>
                  <a:lnTo>
                    <a:pt x="2801693" y="1225764"/>
                  </a:lnTo>
                  <a:lnTo>
                    <a:pt x="2836528" y="1202763"/>
                  </a:lnTo>
                  <a:lnTo>
                    <a:pt x="2869613" y="1179114"/>
                  </a:lnTo>
                  <a:lnTo>
                    <a:pt x="2900902" y="1154839"/>
                  </a:lnTo>
                  <a:lnTo>
                    <a:pt x="2930348" y="1129960"/>
                  </a:lnTo>
                  <a:lnTo>
                    <a:pt x="2983524" y="1078485"/>
                  </a:lnTo>
                  <a:lnTo>
                    <a:pt x="3028768" y="1024869"/>
                  </a:lnTo>
                  <a:lnTo>
                    <a:pt x="3065707" y="969296"/>
                  </a:lnTo>
                  <a:lnTo>
                    <a:pt x="3093968" y="911947"/>
                  </a:lnTo>
                  <a:lnTo>
                    <a:pt x="3113176" y="853004"/>
                  </a:lnTo>
                  <a:lnTo>
                    <a:pt x="3122959" y="792649"/>
                  </a:lnTo>
                  <a:lnTo>
                    <a:pt x="3124200" y="762000"/>
                  </a:lnTo>
                  <a:lnTo>
                    <a:pt x="3122959" y="731350"/>
                  </a:lnTo>
                  <a:lnTo>
                    <a:pt x="3113176" y="670995"/>
                  </a:lnTo>
                  <a:lnTo>
                    <a:pt x="3093968" y="612052"/>
                  </a:lnTo>
                  <a:lnTo>
                    <a:pt x="3065707" y="554703"/>
                  </a:lnTo>
                  <a:lnTo>
                    <a:pt x="3028768" y="499130"/>
                  </a:lnTo>
                  <a:lnTo>
                    <a:pt x="2983524" y="445514"/>
                  </a:lnTo>
                  <a:lnTo>
                    <a:pt x="2930348" y="394039"/>
                  </a:lnTo>
                  <a:lnTo>
                    <a:pt x="2900902" y="369160"/>
                  </a:lnTo>
                  <a:lnTo>
                    <a:pt x="2869613" y="344885"/>
                  </a:lnTo>
                  <a:lnTo>
                    <a:pt x="2836528" y="321236"/>
                  </a:lnTo>
                  <a:lnTo>
                    <a:pt x="2801693" y="298235"/>
                  </a:lnTo>
                  <a:lnTo>
                    <a:pt x="2765155" y="275906"/>
                  </a:lnTo>
                  <a:lnTo>
                    <a:pt x="2726961" y="254271"/>
                  </a:lnTo>
                  <a:lnTo>
                    <a:pt x="2687157" y="233353"/>
                  </a:lnTo>
                  <a:lnTo>
                    <a:pt x="2645790" y="213175"/>
                  </a:lnTo>
                  <a:lnTo>
                    <a:pt x="2602907" y="193759"/>
                  </a:lnTo>
                  <a:lnTo>
                    <a:pt x="2558555" y="175129"/>
                  </a:lnTo>
                  <a:lnTo>
                    <a:pt x="2512779" y="157307"/>
                  </a:lnTo>
                  <a:lnTo>
                    <a:pt x="2465627" y="140315"/>
                  </a:lnTo>
                  <a:lnTo>
                    <a:pt x="2417145" y="124177"/>
                  </a:lnTo>
                  <a:lnTo>
                    <a:pt x="2367381" y="108915"/>
                  </a:lnTo>
                  <a:lnTo>
                    <a:pt x="2316380" y="94552"/>
                  </a:lnTo>
                  <a:lnTo>
                    <a:pt x="2264189" y="81111"/>
                  </a:lnTo>
                  <a:lnTo>
                    <a:pt x="2210856" y="68615"/>
                  </a:lnTo>
                  <a:lnTo>
                    <a:pt x="2156426" y="57086"/>
                  </a:lnTo>
                  <a:lnTo>
                    <a:pt x="2100947" y="46546"/>
                  </a:lnTo>
                  <a:lnTo>
                    <a:pt x="2044464" y="37020"/>
                  </a:lnTo>
                  <a:lnTo>
                    <a:pt x="1987026" y="28529"/>
                  </a:lnTo>
                  <a:lnTo>
                    <a:pt x="1928678" y="21097"/>
                  </a:lnTo>
                  <a:lnTo>
                    <a:pt x="1869466" y="14745"/>
                  </a:lnTo>
                  <a:lnTo>
                    <a:pt x="1809439" y="9497"/>
                  </a:lnTo>
                  <a:lnTo>
                    <a:pt x="1748642" y="5376"/>
                  </a:lnTo>
                  <a:lnTo>
                    <a:pt x="1687122" y="2404"/>
                  </a:lnTo>
                  <a:lnTo>
                    <a:pt x="1624925" y="604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2600" y="1066800"/>
              <a:ext cx="3124200" cy="1524000"/>
            </a:xfrm>
            <a:custGeom>
              <a:avLst/>
              <a:gdLst/>
              <a:ahLst/>
              <a:cxnLst/>
              <a:rect l="l" t="t" r="r" b="b"/>
              <a:pathLst>
                <a:path w="3124200" h="1524000">
                  <a:moveTo>
                    <a:pt x="0" y="762000"/>
                  </a:moveTo>
                  <a:lnTo>
                    <a:pt x="4930" y="701007"/>
                  </a:lnTo>
                  <a:lnTo>
                    <a:pt x="19472" y="641336"/>
                  </a:lnTo>
                  <a:lnTo>
                    <a:pt x="43253" y="583167"/>
                  </a:lnTo>
                  <a:lnTo>
                    <a:pt x="75900" y="526683"/>
                  </a:lnTo>
                  <a:lnTo>
                    <a:pt x="117038" y="472066"/>
                  </a:lnTo>
                  <a:lnTo>
                    <a:pt x="166295" y="419498"/>
                  </a:lnTo>
                  <a:lnTo>
                    <a:pt x="223297" y="369160"/>
                  </a:lnTo>
                  <a:lnTo>
                    <a:pt x="254586" y="344885"/>
                  </a:lnTo>
                  <a:lnTo>
                    <a:pt x="287671" y="321236"/>
                  </a:lnTo>
                  <a:lnTo>
                    <a:pt x="322506" y="298235"/>
                  </a:lnTo>
                  <a:lnTo>
                    <a:pt x="359044" y="275906"/>
                  </a:lnTo>
                  <a:lnTo>
                    <a:pt x="397238" y="254271"/>
                  </a:lnTo>
                  <a:lnTo>
                    <a:pt x="437042" y="233353"/>
                  </a:lnTo>
                  <a:lnTo>
                    <a:pt x="478409" y="213175"/>
                  </a:lnTo>
                  <a:lnTo>
                    <a:pt x="521292" y="193759"/>
                  </a:lnTo>
                  <a:lnTo>
                    <a:pt x="565644" y="175129"/>
                  </a:lnTo>
                  <a:lnTo>
                    <a:pt x="611420" y="157307"/>
                  </a:lnTo>
                  <a:lnTo>
                    <a:pt x="658572" y="140315"/>
                  </a:lnTo>
                  <a:lnTo>
                    <a:pt x="707054" y="124177"/>
                  </a:lnTo>
                  <a:lnTo>
                    <a:pt x="756818" y="108915"/>
                  </a:lnTo>
                  <a:lnTo>
                    <a:pt x="807819" y="94552"/>
                  </a:lnTo>
                  <a:lnTo>
                    <a:pt x="860010" y="81111"/>
                  </a:lnTo>
                  <a:lnTo>
                    <a:pt x="913343" y="68615"/>
                  </a:lnTo>
                  <a:lnTo>
                    <a:pt x="967773" y="57086"/>
                  </a:lnTo>
                  <a:lnTo>
                    <a:pt x="1023252" y="46546"/>
                  </a:lnTo>
                  <a:lnTo>
                    <a:pt x="1079735" y="37020"/>
                  </a:lnTo>
                  <a:lnTo>
                    <a:pt x="1137173" y="28529"/>
                  </a:lnTo>
                  <a:lnTo>
                    <a:pt x="1195521" y="21097"/>
                  </a:lnTo>
                  <a:lnTo>
                    <a:pt x="1254733" y="14745"/>
                  </a:lnTo>
                  <a:lnTo>
                    <a:pt x="1314760" y="9497"/>
                  </a:lnTo>
                  <a:lnTo>
                    <a:pt x="1375557" y="5376"/>
                  </a:lnTo>
                  <a:lnTo>
                    <a:pt x="1437077" y="2404"/>
                  </a:lnTo>
                  <a:lnTo>
                    <a:pt x="1499274" y="604"/>
                  </a:lnTo>
                  <a:lnTo>
                    <a:pt x="1562100" y="0"/>
                  </a:lnTo>
                  <a:lnTo>
                    <a:pt x="1624925" y="604"/>
                  </a:lnTo>
                  <a:lnTo>
                    <a:pt x="1687122" y="2404"/>
                  </a:lnTo>
                  <a:lnTo>
                    <a:pt x="1748642" y="5376"/>
                  </a:lnTo>
                  <a:lnTo>
                    <a:pt x="1809439" y="9497"/>
                  </a:lnTo>
                  <a:lnTo>
                    <a:pt x="1869466" y="14745"/>
                  </a:lnTo>
                  <a:lnTo>
                    <a:pt x="1928678" y="21097"/>
                  </a:lnTo>
                  <a:lnTo>
                    <a:pt x="1987026" y="28529"/>
                  </a:lnTo>
                  <a:lnTo>
                    <a:pt x="2044464" y="37020"/>
                  </a:lnTo>
                  <a:lnTo>
                    <a:pt x="2100947" y="46546"/>
                  </a:lnTo>
                  <a:lnTo>
                    <a:pt x="2156426" y="57086"/>
                  </a:lnTo>
                  <a:lnTo>
                    <a:pt x="2210856" y="68615"/>
                  </a:lnTo>
                  <a:lnTo>
                    <a:pt x="2264189" y="81111"/>
                  </a:lnTo>
                  <a:lnTo>
                    <a:pt x="2316380" y="94552"/>
                  </a:lnTo>
                  <a:lnTo>
                    <a:pt x="2367381" y="108915"/>
                  </a:lnTo>
                  <a:lnTo>
                    <a:pt x="2417145" y="124177"/>
                  </a:lnTo>
                  <a:lnTo>
                    <a:pt x="2465627" y="140315"/>
                  </a:lnTo>
                  <a:lnTo>
                    <a:pt x="2512779" y="157307"/>
                  </a:lnTo>
                  <a:lnTo>
                    <a:pt x="2558555" y="175129"/>
                  </a:lnTo>
                  <a:lnTo>
                    <a:pt x="2602907" y="193759"/>
                  </a:lnTo>
                  <a:lnTo>
                    <a:pt x="2645790" y="213175"/>
                  </a:lnTo>
                  <a:lnTo>
                    <a:pt x="2687157" y="233353"/>
                  </a:lnTo>
                  <a:lnTo>
                    <a:pt x="2726961" y="254271"/>
                  </a:lnTo>
                  <a:lnTo>
                    <a:pt x="2765155" y="275906"/>
                  </a:lnTo>
                  <a:lnTo>
                    <a:pt x="2801693" y="298235"/>
                  </a:lnTo>
                  <a:lnTo>
                    <a:pt x="2836528" y="321236"/>
                  </a:lnTo>
                  <a:lnTo>
                    <a:pt x="2869613" y="344885"/>
                  </a:lnTo>
                  <a:lnTo>
                    <a:pt x="2900902" y="369160"/>
                  </a:lnTo>
                  <a:lnTo>
                    <a:pt x="2930348" y="394039"/>
                  </a:lnTo>
                  <a:lnTo>
                    <a:pt x="2983524" y="445514"/>
                  </a:lnTo>
                  <a:lnTo>
                    <a:pt x="3028768" y="499130"/>
                  </a:lnTo>
                  <a:lnTo>
                    <a:pt x="3065707" y="554703"/>
                  </a:lnTo>
                  <a:lnTo>
                    <a:pt x="3093968" y="612052"/>
                  </a:lnTo>
                  <a:lnTo>
                    <a:pt x="3113176" y="670995"/>
                  </a:lnTo>
                  <a:lnTo>
                    <a:pt x="3122959" y="731350"/>
                  </a:lnTo>
                  <a:lnTo>
                    <a:pt x="3124200" y="762000"/>
                  </a:lnTo>
                  <a:lnTo>
                    <a:pt x="3122959" y="792649"/>
                  </a:lnTo>
                  <a:lnTo>
                    <a:pt x="3119269" y="822992"/>
                  </a:lnTo>
                  <a:lnTo>
                    <a:pt x="3104727" y="882663"/>
                  </a:lnTo>
                  <a:lnTo>
                    <a:pt x="3080946" y="940832"/>
                  </a:lnTo>
                  <a:lnTo>
                    <a:pt x="3048299" y="997316"/>
                  </a:lnTo>
                  <a:lnTo>
                    <a:pt x="3007161" y="1051933"/>
                  </a:lnTo>
                  <a:lnTo>
                    <a:pt x="2957904" y="1104501"/>
                  </a:lnTo>
                  <a:lnTo>
                    <a:pt x="2900902" y="1154839"/>
                  </a:lnTo>
                  <a:lnTo>
                    <a:pt x="2869613" y="1179114"/>
                  </a:lnTo>
                  <a:lnTo>
                    <a:pt x="2836528" y="1202763"/>
                  </a:lnTo>
                  <a:lnTo>
                    <a:pt x="2801693" y="1225764"/>
                  </a:lnTo>
                  <a:lnTo>
                    <a:pt x="2765155" y="1248093"/>
                  </a:lnTo>
                  <a:lnTo>
                    <a:pt x="2726961" y="1269728"/>
                  </a:lnTo>
                  <a:lnTo>
                    <a:pt x="2687157" y="1290646"/>
                  </a:lnTo>
                  <a:lnTo>
                    <a:pt x="2645790" y="1310824"/>
                  </a:lnTo>
                  <a:lnTo>
                    <a:pt x="2602907" y="1330240"/>
                  </a:lnTo>
                  <a:lnTo>
                    <a:pt x="2558555" y="1348870"/>
                  </a:lnTo>
                  <a:lnTo>
                    <a:pt x="2512779" y="1366692"/>
                  </a:lnTo>
                  <a:lnTo>
                    <a:pt x="2465627" y="1383684"/>
                  </a:lnTo>
                  <a:lnTo>
                    <a:pt x="2417145" y="1399822"/>
                  </a:lnTo>
                  <a:lnTo>
                    <a:pt x="2367381" y="1415084"/>
                  </a:lnTo>
                  <a:lnTo>
                    <a:pt x="2316380" y="1429447"/>
                  </a:lnTo>
                  <a:lnTo>
                    <a:pt x="2264189" y="1442888"/>
                  </a:lnTo>
                  <a:lnTo>
                    <a:pt x="2210856" y="1455384"/>
                  </a:lnTo>
                  <a:lnTo>
                    <a:pt x="2156426" y="1466913"/>
                  </a:lnTo>
                  <a:lnTo>
                    <a:pt x="2100947" y="1477453"/>
                  </a:lnTo>
                  <a:lnTo>
                    <a:pt x="2044464" y="1486979"/>
                  </a:lnTo>
                  <a:lnTo>
                    <a:pt x="1987026" y="1495470"/>
                  </a:lnTo>
                  <a:lnTo>
                    <a:pt x="1928678" y="1502902"/>
                  </a:lnTo>
                  <a:lnTo>
                    <a:pt x="1869466" y="1509254"/>
                  </a:lnTo>
                  <a:lnTo>
                    <a:pt x="1809439" y="1514502"/>
                  </a:lnTo>
                  <a:lnTo>
                    <a:pt x="1748642" y="1518623"/>
                  </a:lnTo>
                  <a:lnTo>
                    <a:pt x="1687122" y="1521595"/>
                  </a:lnTo>
                  <a:lnTo>
                    <a:pt x="1624925" y="1523395"/>
                  </a:lnTo>
                  <a:lnTo>
                    <a:pt x="1562100" y="1524000"/>
                  </a:lnTo>
                  <a:lnTo>
                    <a:pt x="1499274" y="1523395"/>
                  </a:lnTo>
                  <a:lnTo>
                    <a:pt x="1437077" y="1521595"/>
                  </a:lnTo>
                  <a:lnTo>
                    <a:pt x="1375557" y="1518623"/>
                  </a:lnTo>
                  <a:lnTo>
                    <a:pt x="1314760" y="1514502"/>
                  </a:lnTo>
                  <a:lnTo>
                    <a:pt x="1254733" y="1509254"/>
                  </a:lnTo>
                  <a:lnTo>
                    <a:pt x="1195521" y="1502902"/>
                  </a:lnTo>
                  <a:lnTo>
                    <a:pt x="1137173" y="1495470"/>
                  </a:lnTo>
                  <a:lnTo>
                    <a:pt x="1079735" y="1486979"/>
                  </a:lnTo>
                  <a:lnTo>
                    <a:pt x="1023252" y="1477453"/>
                  </a:lnTo>
                  <a:lnTo>
                    <a:pt x="967773" y="1466913"/>
                  </a:lnTo>
                  <a:lnTo>
                    <a:pt x="913343" y="1455384"/>
                  </a:lnTo>
                  <a:lnTo>
                    <a:pt x="860010" y="1442888"/>
                  </a:lnTo>
                  <a:lnTo>
                    <a:pt x="807819" y="1429447"/>
                  </a:lnTo>
                  <a:lnTo>
                    <a:pt x="756818" y="1415084"/>
                  </a:lnTo>
                  <a:lnTo>
                    <a:pt x="707054" y="1399822"/>
                  </a:lnTo>
                  <a:lnTo>
                    <a:pt x="658572" y="1383684"/>
                  </a:lnTo>
                  <a:lnTo>
                    <a:pt x="611420" y="1366692"/>
                  </a:lnTo>
                  <a:lnTo>
                    <a:pt x="565644" y="1348870"/>
                  </a:lnTo>
                  <a:lnTo>
                    <a:pt x="521292" y="1330240"/>
                  </a:lnTo>
                  <a:lnTo>
                    <a:pt x="478409" y="1310824"/>
                  </a:lnTo>
                  <a:lnTo>
                    <a:pt x="437042" y="1290646"/>
                  </a:lnTo>
                  <a:lnTo>
                    <a:pt x="397238" y="1269728"/>
                  </a:lnTo>
                  <a:lnTo>
                    <a:pt x="359044" y="1248093"/>
                  </a:lnTo>
                  <a:lnTo>
                    <a:pt x="322506" y="1225764"/>
                  </a:lnTo>
                  <a:lnTo>
                    <a:pt x="287671" y="1202763"/>
                  </a:lnTo>
                  <a:lnTo>
                    <a:pt x="254586" y="1179114"/>
                  </a:lnTo>
                  <a:lnTo>
                    <a:pt x="223297" y="1154839"/>
                  </a:lnTo>
                  <a:lnTo>
                    <a:pt x="193851" y="1129960"/>
                  </a:lnTo>
                  <a:lnTo>
                    <a:pt x="140675" y="1078485"/>
                  </a:lnTo>
                  <a:lnTo>
                    <a:pt x="95431" y="1024869"/>
                  </a:lnTo>
                  <a:lnTo>
                    <a:pt x="58492" y="969296"/>
                  </a:lnTo>
                  <a:lnTo>
                    <a:pt x="30231" y="911947"/>
                  </a:lnTo>
                  <a:lnTo>
                    <a:pt x="11023" y="853004"/>
                  </a:lnTo>
                  <a:lnTo>
                    <a:pt x="1240" y="792649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19876" y="1430782"/>
            <a:ext cx="2012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2400" b="1" spc="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2400" b="1" spc="-5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azg</a:t>
            </a:r>
            <a:r>
              <a:rPr sz="2400" b="1" spc="-5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ađujuće 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materije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8600" y="4114800"/>
            <a:ext cx="3451860" cy="2743200"/>
            <a:chOff x="228600" y="4114800"/>
            <a:chExt cx="3451860" cy="2743200"/>
          </a:xfrm>
        </p:grpSpPr>
        <p:sp>
          <p:nvSpPr>
            <p:cNvPr id="12" name="object 12"/>
            <p:cNvSpPr/>
            <p:nvPr/>
          </p:nvSpPr>
          <p:spPr>
            <a:xfrm>
              <a:off x="304800" y="4267250"/>
              <a:ext cx="3048000" cy="2299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" y="4267200"/>
              <a:ext cx="3129153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600" y="4267200"/>
              <a:ext cx="3325114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4267200"/>
              <a:ext cx="3401822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00" y="4190998"/>
              <a:ext cx="3451479" cy="2590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600" y="4190939"/>
              <a:ext cx="3429000" cy="25685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600" y="4166489"/>
              <a:ext cx="3429000" cy="26915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" y="4114800"/>
              <a:ext cx="3253104" cy="27431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600" y="4114800"/>
              <a:ext cx="3439287" cy="2514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302</Words>
  <Application>Microsoft Office PowerPoint</Application>
  <PresentationFormat>On-screen Show (4:3)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Snap ITC</vt:lpstr>
      <vt:lpstr>Times New Roman</vt:lpstr>
      <vt:lpstr>Office Theme</vt:lpstr>
      <vt:lpstr>Pojam, izvori i vrste zagađenja životne sredine</vt:lpstr>
      <vt:lpstr>PowerPoint Presentation</vt:lpstr>
      <vt:lpstr>Zagađenje</vt:lpstr>
      <vt:lpstr>Zagađujuće materije</vt:lpstr>
      <vt:lpstr>Glavi uzrok povećanog zagađivanja</vt:lpstr>
      <vt:lpstr>7 milijardi ljudi  Posledice?</vt:lpstr>
      <vt:lpstr>Tipovi zagađenja</vt:lpstr>
      <vt:lpstr>Tipovi zagađenja U odnosu na prirodu zagađujuće materije</vt:lpstr>
      <vt:lpstr>Priroda zagađujuće materije</vt:lpstr>
      <vt:lpstr>Izvori zagađivanja životne sredine Ko su zagađivači?</vt:lpstr>
      <vt:lpstr>Posledice zagađenja</vt:lpstr>
      <vt:lpstr>Posledice zagađivanja</vt:lpstr>
      <vt:lpstr>Mere zaštite od zagađenja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Pojam, izvori i vrste zagađenja životne sredine</dc:title>
  <cp:lastModifiedBy>Momcilo Majstorovic</cp:lastModifiedBy>
  <cp:revision>1</cp:revision>
  <dcterms:created xsi:type="dcterms:W3CDTF">2020-03-17T18:49:18Z</dcterms:created>
  <dcterms:modified xsi:type="dcterms:W3CDTF">2020-03-17T18:52:54Z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2020-03-17T00:00:00Z</vt:filetime>
  </property>
</Properties>
</file>