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89" autoAdjust="0"/>
  </p:normalViewPr>
  <p:slideViewPr>
    <p:cSldViewPr>
      <p:cViewPr varScale="1">
        <p:scale>
          <a:sx n="53" d="100"/>
          <a:sy n="53" d="100"/>
        </p:scale>
        <p:origin x="-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3E745-0E5D-4E43-B254-98985785EA1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F36A9-1781-4B35-A74E-87A0855AB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        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     </a:t>
            </a:r>
            <a:r>
              <a:rPr lang="sr-Cyrl-RS" sz="5400" dirty="0" smtClean="0"/>
              <a:t>Металургија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Металургија је индустријска грана која подразумева топљење руда и добијање метала.</a:t>
            </a:r>
          </a:p>
          <a:p>
            <a:r>
              <a:rPr lang="sr-Cyrl-RS" dirty="0" smtClean="0"/>
              <a:t>Дели се на </a:t>
            </a:r>
            <a:r>
              <a:rPr lang="sr-Cyrl-RS" b="1" i="1" dirty="0" smtClean="0"/>
              <a:t>црну</a:t>
            </a:r>
            <a:r>
              <a:rPr lang="sr-Cyrl-RS" i="1" dirty="0" smtClean="0"/>
              <a:t> и </a:t>
            </a:r>
            <a:r>
              <a:rPr lang="sr-Cyrl-RS" i="1" dirty="0" smtClean="0">
                <a:solidFill>
                  <a:srgbClr val="00B050"/>
                </a:solidFill>
              </a:rPr>
              <a:t>обојену</a:t>
            </a:r>
            <a:r>
              <a:rPr lang="sr-Cyrl-R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 smtClean="0"/>
              <a:t>Црна металургија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Црна металургија се бави производњом гвожђа и његових легура (ливено гвожђе, челик).</a:t>
            </a:r>
          </a:p>
          <a:p>
            <a:r>
              <a:rPr lang="sr-Cyrl-RS" dirty="0" smtClean="0"/>
              <a:t>Железара у Смедереву, изграђена 1913. г., је позната по производњи гвожђа и челика. Има своје погоне и у Шапцу и Кучеву.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00B050"/>
                </a:solidFill>
              </a:rPr>
              <a:t>Обојена металургија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Обојена металургија производи бакар, олово, цинк, калај, антимон, алуминијум, магнезијум, злато, сребро и платину. </a:t>
            </a:r>
          </a:p>
          <a:p>
            <a:r>
              <a:rPr lang="sr-Cyrl-RS" dirty="0"/>
              <a:t>Н</a:t>
            </a:r>
            <a:r>
              <a:rPr lang="sr-Cyrl-RS" dirty="0" smtClean="0"/>
              <a:t>ајзначајнији комплекс ове металургије у Србији је рударско-топионичарски басен у Бору, где се добијају бакар, злато и сребро.</a:t>
            </a:r>
          </a:p>
          <a:p>
            <a:r>
              <a:rPr lang="sr-Cyrl-RS" dirty="0" smtClean="0"/>
              <a:t>На Косову и Метохији се налазе две топионице: у Звечану (олово) и у Глоговцу (никл).</a:t>
            </a:r>
          </a:p>
          <a:p>
            <a:r>
              <a:rPr lang="sr-Cyrl-RS" dirty="0" smtClean="0"/>
              <a:t>Топионица у Зајачи код Лознице је у прошлости производила антимон, док је сада претежно оријентисана на топљење олова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Црна металургија</vt:lpstr>
      <vt:lpstr>Обојена металургија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Металургија</dc:title>
  <dc:creator>Branko</dc:creator>
  <cp:lastModifiedBy>Branko</cp:lastModifiedBy>
  <cp:revision>18</cp:revision>
  <dcterms:created xsi:type="dcterms:W3CDTF">2020-03-16T22:26:26Z</dcterms:created>
  <dcterms:modified xsi:type="dcterms:W3CDTF">2020-03-16T22:57:19Z</dcterms:modified>
</cp:coreProperties>
</file>