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B072-EDDC-40C5-ACDA-0852C57C07D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B3CE-BA3E-4E7B-9943-E893C344F7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B072-EDDC-40C5-ACDA-0852C57C07D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B3CE-BA3E-4E7B-9943-E893C344F7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B072-EDDC-40C5-ACDA-0852C57C07D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B3CE-BA3E-4E7B-9943-E893C344F7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B072-EDDC-40C5-ACDA-0852C57C07D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B3CE-BA3E-4E7B-9943-E893C344F7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B072-EDDC-40C5-ACDA-0852C57C07D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B3CE-BA3E-4E7B-9943-E893C344F7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B072-EDDC-40C5-ACDA-0852C57C07D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B3CE-BA3E-4E7B-9943-E893C344F7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B072-EDDC-40C5-ACDA-0852C57C07D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B3CE-BA3E-4E7B-9943-E893C344F7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B072-EDDC-40C5-ACDA-0852C57C07D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B3CE-BA3E-4E7B-9943-E893C344F7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B072-EDDC-40C5-ACDA-0852C57C07D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B3CE-BA3E-4E7B-9943-E893C344F7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B072-EDDC-40C5-ACDA-0852C57C07D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B3CE-BA3E-4E7B-9943-E893C344F7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B072-EDDC-40C5-ACDA-0852C57C07D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B3CE-BA3E-4E7B-9943-E893C344F7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BB072-EDDC-40C5-ACDA-0852C57C07D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2B3CE-BA3E-4E7B-9943-E893C344F7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Географски положај границе и величина          Европе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Регионална географија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Географска регија-нови појам који треба </a:t>
            </a:r>
            <a:r>
              <a:rPr lang="ru-RU" dirty="0" smtClean="0"/>
              <a:t>да</a:t>
            </a:r>
            <a:r>
              <a:rPr lang="sr-Cyrl-RS" dirty="0" smtClean="0"/>
              <a:t> усвојимо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ru-RU" dirty="0"/>
              <a:t>то је већа или мања територија која се по својим природним и друштвеним карактеристикама разликује од других територија</a:t>
            </a:r>
          </a:p>
          <a:p>
            <a:pPr fontAlgn="base"/>
            <a:r>
              <a:rPr lang="ru-RU" dirty="0"/>
              <a:t>примери:</a:t>
            </a:r>
          </a:p>
          <a:p>
            <a:r>
              <a:rPr lang="ru-RU" dirty="0"/>
              <a:t>        - Азурна обала-туристичка  приморска регија</a:t>
            </a:r>
            <a:endParaRPr lang="ru-RU" b="0" dirty="0" smtClean="0"/>
          </a:p>
          <a:p>
            <a:r>
              <a:rPr lang="ru-RU" dirty="0"/>
              <a:t>        -Алпи- туристичко планинска регија      </a:t>
            </a:r>
            <a:endParaRPr lang="ru-RU" b="0" dirty="0" smtClean="0"/>
          </a:p>
          <a:p>
            <a:r>
              <a:rPr lang="ru-RU" dirty="0"/>
              <a:t>        -Рур у Немачкој-индустријска регија</a:t>
            </a:r>
            <a:endParaRPr lang="ru-RU" b="0" dirty="0" smtClean="0"/>
          </a:p>
          <a:p>
            <a:r>
              <a:rPr lang="ru-RU" dirty="0"/>
              <a:t>        - Панонска низија-пољопривредно равничарска регија</a:t>
            </a:r>
            <a:endParaRPr lang="ru-RU" b="0" dirty="0" smtClean="0"/>
          </a:p>
          <a:p>
            <a:r>
              <a:rPr lang="ru-RU" dirty="0"/>
              <a:t>        -Сахара-пустињска регија</a:t>
            </a:r>
            <a:endParaRPr lang="ru-RU" b="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Cyrl-RS" dirty="0"/>
              <a:t>Регионализација-процес издвајања </a:t>
            </a:r>
            <a:r>
              <a:rPr lang="sr-Cyrl-RS" dirty="0" smtClean="0"/>
              <a:t>географских регија</a:t>
            </a:r>
            <a:endParaRPr lang="en-US" dirty="0"/>
          </a:p>
        </p:txBody>
      </p:sp>
      <p:pic>
        <p:nvPicPr>
          <p:cNvPr id="8" name="Picture 7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2667000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ЕВРОПА -прва географска регија коју </a:t>
            </a:r>
            <a:r>
              <a:rPr lang="ru-RU" dirty="0" smtClean="0"/>
              <a:t>проучавамо ове године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dirty="0"/>
              <a:t>Име је добила од асирске речи ЕРЕБ што значи залазак Сунца (пронађите у књизи објашњење за овај податак)</a:t>
            </a:r>
          </a:p>
          <a:p>
            <a:pPr fontAlgn="base"/>
            <a:r>
              <a:rPr lang="ru-RU" dirty="0"/>
              <a:t>Европа је континент северне Земљине хемисфере,то значи налази се северно од екватора, у северном умереном топлотном појасу</a:t>
            </a:r>
          </a:p>
          <a:p>
            <a:endParaRPr lang="en-US" dirty="0"/>
          </a:p>
        </p:txBody>
      </p:sp>
      <p:pic>
        <p:nvPicPr>
          <p:cNvPr id="5" name="Content Placeholder 4" descr="LocationAfricaEurasia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905000"/>
            <a:ext cx="4038600" cy="36576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Европа спада у континенте Старог света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Заједно са Африком и Азијом спада у континенте Старог света</a:t>
            </a:r>
            <a:endParaRPr lang="ru-RU" b="0" dirty="0" smtClean="0"/>
          </a:p>
          <a:p>
            <a:r>
              <a:rPr lang="ru-RU" dirty="0"/>
              <a:t>То значи да је била позната пре Колумбовог открића Америке 1492.год.</a:t>
            </a:r>
            <a:endParaRPr lang="ru-RU" b="0" dirty="0" smtClean="0"/>
          </a:p>
          <a:p>
            <a:r>
              <a:rPr lang="ru-RU" dirty="0"/>
              <a:t>Континенти који су откривени после тога представљљају континенте Новог света (Америка, Аустралија, Антарктик</a:t>
            </a:r>
            <a:endParaRPr lang="ru-RU" b="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pic>
        <p:nvPicPr>
          <p:cNvPr id="5" name="Content Placeholder 4" descr="LocationAfricaEurasia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447800"/>
            <a:ext cx="4038600" cy="3442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Крајње тачке Европе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RS" dirty="0"/>
              <a:t>Крајње тачке чине крајњи најистуренији делови копна на северу, југу, истоку и западу.</a:t>
            </a:r>
            <a:endParaRPr lang="sr-Cyrl-RS" b="0" dirty="0" smtClean="0"/>
          </a:p>
          <a:p>
            <a:r>
              <a:rPr lang="sr-Cyrl-RS" dirty="0"/>
              <a:t>То су ртови,најистуренији делови копна у мору:</a:t>
            </a:r>
            <a:endParaRPr lang="sr-Cyrl-RS" b="0" dirty="0" smtClean="0"/>
          </a:p>
          <a:p>
            <a:pPr fontAlgn="base"/>
            <a:r>
              <a:rPr lang="sr-Cyrl-RS" dirty="0"/>
              <a:t>Најсевернја тачка Европе је рт Нордкин-Нордкап(71 степени и 8 минута СГШ или </a:t>
            </a:r>
            <a:r>
              <a:rPr lang="en-US" dirty="0"/>
              <a:t>N)</a:t>
            </a:r>
          </a:p>
          <a:p>
            <a:pPr fontAlgn="base"/>
            <a:r>
              <a:rPr lang="sr-Cyrl-RS" dirty="0"/>
              <a:t>Најјужнија таччка је рт Тарифа (36 степени и 1 минут СГШ или  </a:t>
            </a:r>
            <a:r>
              <a:rPr lang="en-US" dirty="0"/>
              <a:t>N)</a:t>
            </a:r>
          </a:p>
          <a:p>
            <a:pPr fontAlgn="base"/>
            <a:r>
              <a:rPr lang="en-US" dirty="0"/>
              <a:t> </a:t>
            </a:r>
            <a:r>
              <a:rPr lang="sr-Cyrl-RS" dirty="0"/>
              <a:t>Најзападнија тачка је рт Рока (9 степени и30 минута ЗГД  или </a:t>
            </a:r>
            <a:r>
              <a:rPr lang="en-US" dirty="0"/>
              <a:t>W)</a:t>
            </a:r>
          </a:p>
          <a:p>
            <a:pPr fontAlgn="base"/>
            <a:r>
              <a:rPr lang="sr-Cyrl-RS" dirty="0"/>
              <a:t>Најисточнија тачка је на северном Уралу у Русији (66 степени и 20 минута ИГД или </a:t>
            </a:r>
            <a:r>
              <a:rPr lang="en-US" dirty="0"/>
              <a:t>E)</a:t>
            </a:r>
          </a:p>
          <a:p>
            <a:endParaRPr lang="en-US" dirty="0"/>
          </a:p>
        </p:txBody>
      </p:sp>
      <p:pic>
        <p:nvPicPr>
          <p:cNvPr id="5" name="Content Placeholder 4" descr="Extreme_points_of_Europe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600200"/>
            <a:ext cx="4038600" cy="4495800"/>
          </a:xfrm>
        </p:spPr>
      </p:pic>
      <p:cxnSp>
        <p:nvCxnSpPr>
          <p:cNvPr id="7" name="Straight Arrow Connector 6"/>
          <p:cNvCxnSpPr/>
          <p:nvPr/>
        </p:nvCxnSpPr>
        <p:spPr>
          <a:xfrm rot="5400000" flipH="1" flipV="1">
            <a:off x="4419600" y="5029200"/>
            <a:ext cx="990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4953000" y="5943600"/>
            <a:ext cx="1143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486400" y="2514600"/>
            <a:ext cx="2667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6553200" y="2057400"/>
            <a:ext cx="609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Границе Европе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На северу границу Европе чини Северни ледени океан- значи Европу на северу запљускују воде овог океана</a:t>
            </a:r>
            <a:endParaRPr lang="ru-RU" b="0" dirty="0" smtClean="0"/>
          </a:p>
          <a:p>
            <a:r>
              <a:rPr lang="ru-RU" dirty="0"/>
              <a:t>На западу границу Европе чини Атлантски океан- значи на овој стани света Европу запљускују воде овог океана</a:t>
            </a:r>
            <a:endParaRPr lang="ru-RU" b="0" dirty="0" smtClean="0"/>
          </a:p>
          <a:p>
            <a:r>
              <a:rPr lang="ru-RU" dirty="0"/>
              <a:t>На југу Европа излази на Средоземно море-оно је одваја од Африке,ако погледате видећете да се Европа и Африка скоро додирују- одваја их мореуз(водени пролаз) Гибралтар размака 14.км</a:t>
            </a:r>
            <a:endParaRPr lang="ru-RU" b="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pic>
        <p:nvPicPr>
          <p:cNvPr id="5" name="Content Placeholder 4" descr="evrop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752600"/>
            <a:ext cx="4191000" cy="4343400"/>
          </a:xfrm>
        </p:spPr>
      </p:pic>
      <p:cxnSp>
        <p:nvCxnSpPr>
          <p:cNvPr id="7" name="Straight Arrow Connector 6"/>
          <p:cNvCxnSpPr/>
          <p:nvPr/>
        </p:nvCxnSpPr>
        <p:spPr>
          <a:xfrm flipV="1">
            <a:off x="3581400" y="5105400"/>
            <a:ext cx="1524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743200" y="4038600"/>
            <a:ext cx="35814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09800" y="3048000"/>
            <a:ext cx="2895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057400" y="1981200"/>
            <a:ext cx="403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Граница Европе на истоку је континентално -морска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 На истоку Европа је повезана копненом границом са Азијом</a:t>
            </a:r>
            <a:endParaRPr lang="ru-RU" b="0" dirty="0" smtClean="0"/>
          </a:p>
          <a:p>
            <a:r>
              <a:rPr lang="ru-RU" dirty="0"/>
              <a:t>Једним именом  цео простор Европе и Азије назива се ЕВРОАЗИЈА, са површином од 55 милиона километара квадратних</a:t>
            </a:r>
            <a:endParaRPr lang="ru-RU" b="0" dirty="0" smtClean="0"/>
          </a:p>
          <a:p>
            <a:r>
              <a:rPr lang="ru-RU" dirty="0"/>
              <a:t>А сама Европа има површину 10,5 милиона километара квадратних</a:t>
            </a:r>
            <a:endParaRPr lang="ru-RU" b="0" dirty="0" smtClean="0"/>
          </a:p>
          <a:p>
            <a:r>
              <a:rPr lang="ru-RU" dirty="0"/>
              <a:t>Границу између ова два континента чине-планина Урал, река Урал, западна обала Каспијског језера, планина Кавказ,Црно море, Босфорски мореуз, Мраморно море, мореуз Дарданели и Егејско море</a:t>
            </a:r>
            <a:endParaRPr lang="ru-RU" b="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pic>
        <p:nvPicPr>
          <p:cNvPr id="5" name="Content Placeholder 4" descr="hqdefault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95800" y="1524000"/>
            <a:ext cx="4648200" cy="50292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254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Географски положај границе и величина          Европе  </vt:lpstr>
      <vt:lpstr>Географска регија-нови појам који треба да усвојимо</vt:lpstr>
      <vt:lpstr>ЕВРОПА -прва географска регија коју проучавамо ове године</vt:lpstr>
      <vt:lpstr>Европа спада у континенте Старог света</vt:lpstr>
      <vt:lpstr>Крајње тачке Европе</vt:lpstr>
      <vt:lpstr>Границе Европе</vt:lpstr>
      <vt:lpstr>Граница Европе на истоку је континентално -морска</vt:lpstr>
    </vt:vector>
  </TitlesOfParts>
  <Company>Berts-pc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Географски положај границе и величина          Европе</dc:title>
  <dc:creator>Mira</dc:creator>
  <cp:lastModifiedBy>Mira</cp:lastModifiedBy>
  <cp:revision>2</cp:revision>
  <dcterms:created xsi:type="dcterms:W3CDTF">2020-03-30T10:48:52Z</dcterms:created>
  <dcterms:modified xsi:type="dcterms:W3CDTF">2020-03-30T11:04:21Z</dcterms:modified>
</cp:coreProperties>
</file>