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D26C-2CEF-43A8-B701-FE9DE5B91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CFFBD-6AC0-4619-8609-B28BB7795B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Природне карактеристике Европе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Разуђеност обале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Да се подсетимо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Шта је хоризонтална разуђеност обале?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- разуђеност обале представља  одступање обале од праве линије</a:t>
            </a:r>
          </a:p>
          <a:p>
            <a:r>
              <a:rPr lang="sr-Cyrl-RS" dirty="0" smtClean="0"/>
              <a:t>Облици разуђености које препознајемо на карти Европе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-острва                  -мореузи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-полуострва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-заливи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Од свих континената Европа има најразуђеније обале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Ваш задатак ће бити да све појмове које будемо обележили пронађете на карти у атласу </a:t>
            </a:r>
          </a:p>
          <a:p>
            <a:r>
              <a:rPr lang="sr-Cyrl-RS" dirty="0" smtClean="0"/>
              <a:t>Препишете у свеску</a:t>
            </a:r>
          </a:p>
          <a:p>
            <a:r>
              <a:rPr lang="sr-Cyrl-RS" dirty="0" smtClean="0"/>
              <a:t>Обележите у немој карти</a:t>
            </a:r>
          </a:p>
          <a:p>
            <a:r>
              <a:rPr lang="sr-Cyrl-RS" dirty="0" smtClean="0"/>
              <a:t>Одговорите на сва питања која се налазе у облачићима </a:t>
            </a:r>
          </a:p>
          <a:p>
            <a:r>
              <a:rPr lang="sr-Cyrl-RS" smtClean="0"/>
              <a:t>И на питања која се налазе у склопу текста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Разуђеност обале -океани и мора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000" dirty="0" smtClean="0"/>
              <a:t>Северне обале Европе запљускује Атлантски океан</a:t>
            </a:r>
          </a:p>
          <a:p>
            <a:r>
              <a:rPr lang="sr-Cyrl-RS" sz="2000" dirty="0" smtClean="0"/>
              <a:t>Ту се налазе мора Баренцово,Бело, Печорско, Балтичко, Норвешко и Северно</a:t>
            </a:r>
          </a:p>
          <a:p>
            <a:r>
              <a:rPr lang="sr-Cyrl-RS" sz="2000" dirty="0" smtClean="0"/>
              <a:t>Мореузи Скагерак и Категат одвајају Северно од Балтичког мора</a:t>
            </a:r>
          </a:p>
          <a:p>
            <a:r>
              <a:rPr lang="sr-Cyrl-RS" sz="2000" dirty="0" smtClean="0"/>
              <a:t>Западне обале Европе запљускује Атлантаски океан</a:t>
            </a:r>
          </a:p>
          <a:p>
            <a:r>
              <a:rPr lang="sr-Cyrl-RS" sz="2000" dirty="0" smtClean="0"/>
              <a:t>Мореуз Гибралтар одваја Атлантски океан од  Средоземног мора</a:t>
            </a:r>
          </a:p>
          <a:p>
            <a:r>
              <a:rPr lang="sr-Cyrl-RS" sz="2000" dirty="0" smtClean="0"/>
              <a:t>Јужне обале Европе запљускује Средоземно море и његови делови Црно море, Мраморно, Егејско,Јадранско, Јонско, Тиренско,Лигуријско</a:t>
            </a:r>
          </a:p>
          <a:p>
            <a:r>
              <a:rPr lang="sr-Cyrl-RS" sz="2000" dirty="0" smtClean="0"/>
              <a:t>Мореуз Босфор одваја Црно од Мраморног мора</a:t>
            </a:r>
          </a:p>
          <a:p>
            <a:endParaRPr lang="sr-Cyrl-RS" sz="2400" dirty="0" smtClean="0"/>
          </a:p>
          <a:p>
            <a:endParaRPr lang="en-US" dirty="0"/>
          </a:p>
        </p:txBody>
      </p:sp>
      <p:pic>
        <p:nvPicPr>
          <p:cNvPr id="1026" name="Picture 2" descr="C:\Users\Mira\Pictures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4648200" cy="541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19800" y="1447800"/>
            <a:ext cx="1925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Северни ледени океан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660487">
            <a:off x="7315200" y="2133600"/>
            <a:ext cx="930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b="1" dirty="0" smtClean="0"/>
              <a:t>Баренцово море</a:t>
            </a:r>
            <a:endParaRPr lang="en-US" sz="800" b="1" dirty="0"/>
          </a:p>
        </p:txBody>
      </p:sp>
      <p:sp>
        <p:nvSpPr>
          <p:cNvPr id="10" name="TextBox 9"/>
          <p:cNvSpPr txBox="1"/>
          <p:nvPr/>
        </p:nvSpPr>
        <p:spPr>
          <a:xfrm rot="4286288">
            <a:off x="8106560" y="1615087"/>
            <a:ext cx="7425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Карско море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2743200"/>
            <a:ext cx="6495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Бело море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 rot="18688043">
            <a:off x="6085701" y="2412323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000" dirty="0" smtClean="0"/>
              <a:t>Норвешко море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 rot="4794287">
            <a:off x="5715000" y="3429000"/>
            <a:ext cx="8819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Северно море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 rot="18471369">
            <a:off x="6390334" y="3823983"/>
            <a:ext cx="9204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Балтичко море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 rot="1186416">
            <a:off x="5950456" y="6419416"/>
            <a:ext cx="1180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000" dirty="0" smtClean="0"/>
              <a:t>Средоземно море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5638800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000" dirty="0" smtClean="0"/>
              <a:t>Црно море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 rot="3729599">
            <a:off x="5880437" y="5284820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Јадранско море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 rot="3065930">
            <a:off x="6651318" y="6116247"/>
            <a:ext cx="7425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Егејско море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6019800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Јонско море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5638800"/>
            <a:ext cx="8483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Тиренско море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5181600"/>
            <a:ext cx="9172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Лигуријско море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19600" y="5562600"/>
            <a:ext cx="946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 smtClean="0"/>
              <a:t>Гибралтар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5867400"/>
            <a:ext cx="510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Босфор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 rot="17376659">
            <a:off x="4075856" y="3310191"/>
            <a:ext cx="17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Атлантски океан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218592">
            <a:off x="6174637" y="3359434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Скагерак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 rot="5170367">
            <a:off x="6271763" y="3657538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Категат</a:t>
            </a:r>
            <a:endParaRPr lang="en-US" sz="800" dirty="0"/>
          </a:p>
        </p:txBody>
      </p:sp>
      <p:cxnSp>
        <p:nvCxnSpPr>
          <p:cNvPr id="28" name="Straight Arrow Connector 27"/>
          <p:cNvCxnSpPr>
            <a:endCxn id="23" idx="2"/>
          </p:cNvCxnSpPr>
          <p:nvPr/>
        </p:nvCxnSpPr>
        <p:spPr>
          <a:xfrm flipV="1">
            <a:off x="3352800" y="6082844"/>
            <a:ext cx="3836438" cy="470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09800" y="3962400"/>
            <a:ext cx="2438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xplosion 1 30"/>
          <p:cNvSpPr/>
          <p:nvPr/>
        </p:nvSpPr>
        <p:spPr>
          <a:xfrm>
            <a:off x="7086600" y="3429000"/>
            <a:ext cx="2057400" cy="1295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Шта су мореузи?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Разуђеност обале- полуострва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672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Највећа европска полуострва су:</a:t>
            </a:r>
          </a:p>
          <a:p>
            <a:pPr>
              <a:buNone/>
            </a:pPr>
            <a:r>
              <a:rPr lang="sr-Cyrl-RS" dirty="0" smtClean="0"/>
              <a:t>-   Скандинавско</a:t>
            </a:r>
          </a:p>
          <a:p>
            <a:pPr>
              <a:buNone/>
            </a:pPr>
            <a:r>
              <a:rPr lang="sr-Cyrl-RS" dirty="0" smtClean="0"/>
              <a:t>-   Кола</a:t>
            </a:r>
          </a:p>
          <a:p>
            <a:pPr>
              <a:buNone/>
            </a:pPr>
            <a:r>
              <a:rPr lang="sr-Cyrl-RS" dirty="0" smtClean="0"/>
              <a:t>-   Јиланд</a:t>
            </a:r>
          </a:p>
          <a:p>
            <a:pPr>
              <a:buFontTx/>
              <a:buChar char="-"/>
            </a:pPr>
            <a:r>
              <a:rPr lang="sr-Cyrl-RS" dirty="0" smtClean="0"/>
              <a:t>Пиринејско</a:t>
            </a:r>
          </a:p>
          <a:p>
            <a:pPr>
              <a:buFontTx/>
              <a:buChar char="-"/>
            </a:pPr>
            <a:r>
              <a:rPr lang="sr-Cyrl-RS" dirty="0" smtClean="0"/>
              <a:t>Апенинско</a:t>
            </a:r>
          </a:p>
          <a:p>
            <a:pPr>
              <a:buFontTx/>
              <a:buChar char="-"/>
            </a:pPr>
            <a:r>
              <a:rPr lang="sr-Cyrl-RS" dirty="0" smtClean="0"/>
              <a:t>Балканско</a:t>
            </a:r>
          </a:p>
          <a:p>
            <a:pPr>
              <a:buFontTx/>
              <a:buChar char="-"/>
            </a:pPr>
            <a:r>
              <a:rPr lang="sr-Cyrl-RS" dirty="0" smtClean="0"/>
              <a:t>Азовско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2050" name="Picture 2" descr="C:\Users\Mira\Pictures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600200"/>
            <a:ext cx="4876800" cy="5257800"/>
          </a:xfrm>
          <a:prstGeom prst="rect">
            <a:avLst/>
          </a:prstGeom>
          <a:noFill/>
        </p:spPr>
      </p:pic>
      <p:sp>
        <p:nvSpPr>
          <p:cNvPr id="8" name="Explosion 1 7"/>
          <p:cNvSpPr/>
          <p:nvPr/>
        </p:nvSpPr>
        <p:spPr>
          <a:xfrm>
            <a:off x="6781800" y="3352800"/>
            <a:ext cx="2362200" cy="1524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/>
              <a:t>Шта су полуострва</a:t>
            </a:r>
            <a:r>
              <a:rPr lang="sr-Cyrl-RS" dirty="0" smtClean="0"/>
              <a:t>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485716">
            <a:off x="6248400" y="2971800"/>
            <a:ext cx="1108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/>
              <a:t>Скандинавско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2667000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Кола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 rot="17003670">
            <a:off x="6089656" y="3888217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Јиланд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5029200"/>
            <a:ext cx="940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/>
              <a:t>Пиринејско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rot="3730980">
            <a:off x="5670593" y="540154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000" dirty="0" smtClean="0"/>
              <a:t>Апенинско пол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770140">
            <a:off x="6057647" y="5298759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100" dirty="0" smtClean="0"/>
              <a:t>Балканско пол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5334000"/>
            <a:ext cx="5373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Азовско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Разуђеност обале-острва-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000" dirty="0" smtClean="0"/>
              <a:t>Највећа европска острва су:</a:t>
            </a:r>
          </a:p>
          <a:p>
            <a:pPr>
              <a:buFontTx/>
              <a:buChar char="-"/>
            </a:pPr>
            <a:r>
              <a:rPr lang="sr-Cyrl-RS" sz="2000" dirty="0" smtClean="0"/>
              <a:t>Исланд</a:t>
            </a:r>
          </a:p>
          <a:p>
            <a:pPr>
              <a:buFontTx/>
              <a:buChar char="-"/>
            </a:pPr>
            <a:r>
              <a:rPr lang="sr-Cyrl-RS" sz="2000" dirty="0" smtClean="0"/>
              <a:t>Ирска</a:t>
            </a:r>
          </a:p>
          <a:p>
            <a:pPr>
              <a:buFontTx/>
              <a:buChar char="-"/>
            </a:pPr>
            <a:r>
              <a:rPr lang="sr-Cyrl-RS" sz="2000" dirty="0" smtClean="0"/>
              <a:t>Велика Британија</a:t>
            </a:r>
          </a:p>
          <a:p>
            <a:pPr>
              <a:buFontTx/>
              <a:buChar char="-"/>
            </a:pPr>
            <a:r>
              <a:rPr lang="sr-Cyrl-RS" sz="2000" dirty="0" smtClean="0"/>
              <a:t>Корзика</a:t>
            </a:r>
          </a:p>
          <a:p>
            <a:pPr>
              <a:buFontTx/>
              <a:buChar char="-"/>
            </a:pPr>
            <a:r>
              <a:rPr lang="sr-Cyrl-RS" sz="2000" dirty="0" smtClean="0"/>
              <a:t>Сардинија</a:t>
            </a:r>
          </a:p>
          <a:p>
            <a:pPr>
              <a:buFontTx/>
              <a:buChar char="-"/>
            </a:pPr>
            <a:r>
              <a:rPr lang="sr-Cyrl-RS" sz="2000" dirty="0" smtClean="0"/>
              <a:t>Сицилија</a:t>
            </a:r>
          </a:p>
          <a:p>
            <a:pPr>
              <a:buFontTx/>
              <a:buChar char="-"/>
            </a:pPr>
            <a:r>
              <a:rPr lang="sr-Cyrl-RS" sz="2000" dirty="0" smtClean="0"/>
              <a:t>Крит</a:t>
            </a:r>
          </a:p>
          <a:p>
            <a:r>
              <a:rPr lang="sr-Cyrl-RS" sz="2000" dirty="0" smtClean="0"/>
              <a:t>АРХИПЕЛАГ је група острва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постоје архипелази на северу-</a:t>
            </a:r>
          </a:p>
          <a:p>
            <a:pPr>
              <a:buNone/>
            </a:pPr>
            <a:r>
              <a:rPr lang="sr-Cyrl-RS" sz="2000" dirty="0" smtClean="0"/>
              <a:t>-Свалбард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-Земља Фрање Јосифа</a:t>
            </a:r>
          </a:p>
          <a:p>
            <a:pPr>
              <a:buNone/>
            </a:pPr>
            <a:r>
              <a:rPr lang="sr-Cyrl-RS" sz="2000" dirty="0" smtClean="0"/>
              <a:t>-Нова земља</a:t>
            </a:r>
          </a:p>
          <a:p>
            <a:pPr>
              <a:buNone/>
            </a:pPr>
            <a:r>
              <a:rPr lang="sr-Cyrl-RS" sz="2000" dirty="0" smtClean="0"/>
              <a:t>-На југу постоји неколико архипелага у Егејском и Јадранском мору</a:t>
            </a:r>
            <a:endParaRPr lang="en-US" sz="2000" dirty="0"/>
          </a:p>
        </p:txBody>
      </p:sp>
      <p:pic>
        <p:nvPicPr>
          <p:cNvPr id="3074" name="Picture 2" descr="C:\Users\Mira\Pictures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4648200" cy="5410200"/>
          </a:xfrm>
          <a:prstGeom prst="rect">
            <a:avLst/>
          </a:prstGeom>
          <a:noFill/>
        </p:spPr>
      </p:pic>
      <p:sp>
        <p:nvSpPr>
          <p:cNvPr id="8" name="Explosion 1 7"/>
          <p:cNvSpPr/>
          <p:nvPr/>
        </p:nvSpPr>
        <p:spPr>
          <a:xfrm>
            <a:off x="7391400" y="3581400"/>
            <a:ext cx="1752600" cy="1219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Шта је острво?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749841">
            <a:off x="7915956" y="1657975"/>
            <a:ext cx="7841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Нова Земља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2057400"/>
            <a:ext cx="5453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Исланд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5181600" y="33528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 smtClean="0"/>
              <a:t>Ирска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 rot="6158503">
            <a:off x="5292557" y="3584870"/>
            <a:ext cx="960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Велика Британија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640080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Крит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6019800"/>
            <a:ext cx="590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 smtClean="0"/>
              <a:t>Сицилија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5562600"/>
            <a:ext cx="641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Сардинија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525780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Корзика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5334000"/>
            <a:ext cx="638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Балеарска</a:t>
            </a:r>
          </a:p>
          <a:p>
            <a:r>
              <a:rPr lang="sr-Cyrl-RS" sz="800" dirty="0" smtClean="0"/>
              <a:t> острва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Разуђеност обале-мореузи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r>
              <a:rPr lang="sr-Cyrl-RS" sz="2000" dirty="0" smtClean="0"/>
              <a:t>Шта су мореузи?</a:t>
            </a:r>
          </a:p>
          <a:p>
            <a:r>
              <a:rPr lang="sr-Cyrl-RS" sz="2000" dirty="0" smtClean="0"/>
              <a:t>Најзначајнији европски мореузи:</a:t>
            </a:r>
          </a:p>
          <a:p>
            <a:pPr>
              <a:buFontTx/>
              <a:buChar char="-"/>
            </a:pPr>
            <a:r>
              <a:rPr lang="sr-Cyrl-RS" sz="2000" dirty="0" smtClean="0"/>
              <a:t>Скагерак и Категат-повезују Северно и Балтичко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Доверски канал и Ла Манш повезују Атлантски океан и северно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Канал Светог Ђорђа раздваја Ирску од Велике Британије</a:t>
            </a:r>
          </a:p>
          <a:p>
            <a:pPr>
              <a:buFontTx/>
              <a:buChar char="-"/>
            </a:pPr>
            <a:r>
              <a:rPr lang="sr-Cyrl-RS" sz="2000" dirty="0" smtClean="0"/>
              <a:t>Гибралтар-повезује Атлантски океан и средоземно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Сицилијанска врата-раздвајају афричку обалу од Сицилије</a:t>
            </a:r>
          </a:p>
          <a:p>
            <a:pPr>
              <a:buFontTx/>
              <a:buChar char="-"/>
            </a:pPr>
            <a:r>
              <a:rPr lang="sr-Cyrl-RS" sz="2000" dirty="0" smtClean="0"/>
              <a:t>Отрантска врата-повезују Јадранско и Јонско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Дарданели- повезују Егејско и Мраморно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Босфор-повезује Црно и Мраморно море</a:t>
            </a:r>
          </a:p>
          <a:p>
            <a:pPr>
              <a:buFontTx/>
              <a:buChar char="-"/>
            </a:pPr>
            <a:r>
              <a:rPr lang="sr-Cyrl-RS" sz="2000" dirty="0" smtClean="0"/>
              <a:t>Керч-повезује Црно и Азовско море</a:t>
            </a:r>
          </a:p>
          <a:p>
            <a:pPr>
              <a:buFontTx/>
              <a:buChar char="-"/>
            </a:pPr>
            <a:endParaRPr lang="sr-Cyrl-RS" sz="2000" dirty="0" smtClean="0"/>
          </a:p>
        </p:txBody>
      </p:sp>
      <p:pic>
        <p:nvPicPr>
          <p:cNvPr id="4098" name="Picture 2" descr="C:\Users\Mira\Pictures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524000"/>
            <a:ext cx="4648200" cy="5334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96555">
            <a:off x="6028010" y="3453404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Скагерак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 rot="4906382">
            <a:off x="6248400" y="3810000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Категат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114800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Ла Манш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 rot="1255853">
            <a:off x="5648078" y="3961002"/>
            <a:ext cx="8851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Доверски канал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 rot="3217300">
            <a:off x="5084985" y="3290758"/>
            <a:ext cx="9012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Канал Св. Ђорђа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638800"/>
            <a:ext cx="641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Гибралтар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5791200"/>
            <a:ext cx="510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Босфор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 rot="611875">
            <a:off x="6795526" y="5925611"/>
            <a:ext cx="6767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Дарданели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 rot="3189584">
            <a:off x="7620000" y="5334000"/>
            <a:ext cx="3946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Керч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 rot="4547044">
            <a:off x="6105404" y="5820960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Отранска врата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 rot="3633125">
            <a:off x="5671718" y="6031783"/>
            <a:ext cx="75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 smtClean="0"/>
              <a:t>Сицилијанска врата</a:t>
            </a:r>
            <a:endParaRPr lang="en-US" sz="800" dirty="0"/>
          </a:p>
        </p:txBody>
      </p:sp>
      <p:sp>
        <p:nvSpPr>
          <p:cNvPr id="18" name="Explosion 1 17"/>
          <p:cNvSpPr/>
          <p:nvPr/>
        </p:nvSpPr>
        <p:spPr>
          <a:xfrm>
            <a:off x="6705600" y="3200400"/>
            <a:ext cx="24384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Обележи мореузе у немој карти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Разуђеност обале-заливи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5720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400" dirty="0" smtClean="0"/>
              <a:t>Да поновимо-заливи представљају увучене делове мора у копно</a:t>
            </a:r>
          </a:p>
          <a:p>
            <a:r>
              <a:rPr lang="sr-Cyrl-RS" sz="2400" dirty="0" smtClean="0"/>
              <a:t>Север Европе-Скандинавско полуострво је познато по</a:t>
            </a:r>
            <a:r>
              <a:rPr lang="sr-Cyrl-RS" sz="2400" u="sng" dirty="0" smtClean="0"/>
              <a:t> фјордовима- </a:t>
            </a:r>
            <a:r>
              <a:rPr lang="sr-Cyrl-RS" sz="2400" dirty="0" smtClean="0"/>
              <a:t>уски заливи настали радом ледника</a:t>
            </a:r>
          </a:p>
          <a:p>
            <a:r>
              <a:rPr lang="sr-Cyrl-RS" sz="2400" dirty="0" smtClean="0"/>
              <a:t>Већи европски заливи су: Бискајски, Фински, Ришки, Ботнички</a:t>
            </a:r>
          </a:p>
          <a:p>
            <a:r>
              <a:rPr lang="sr-Cyrl-RS" sz="2400" dirty="0" smtClean="0"/>
              <a:t>Пронађи на карти Лионски и Ђеновски залив?</a:t>
            </a:r>
            <a:endParaRPr lang="en-US" sz="2400" dirty="0"/>
          </a:p>
        </p:txBody>
      </p:sp>
      <p:pic>
        <p:nvPicPr>
          <p:cNvPr id="5122" name="Picture 2" descr="C:\Users\Mira\Pictures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71600"/>
            <a:ext cx="4572000" cy="5486400"/>
          </a:xfrm>
          <a:prstGeom prst="rect">
            <a:avLst/>
          </a:prstGeom>
          <a:noFill/>
        </p:spPr>
      </p:pic>
      <p:pic>
        <p:nvPicPr>
          <p:cNvPr id="5123" name="Picture 3" descr="C:\Users\Mira\Pictures\Oslo-avionom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23622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4" name="Straight Arrow Connector 13"/>
          <p:cNvCxnSpPr>
            <a:stCxn id="5123" idx="5"/>
          </p:cNvCxnSpPr>
          <p:nvPr/>
        </p:nvCxnSpPr>
        <p:spPr>
          <a:xfrm rot="16200000" flipH="1">
            <a:off x="6464720" y="2502319"/>
            <a:ext cx="364425" cy="422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2667000"/>
            <a:ext cx="1120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Фјордови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528956">
            <a:off x="4915457" y="4387327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000" dirty="0" smtClean="0"/>
              <a:t>Бискајски </a:t>
            </a:r>
          </a:p>
          <a:p>
            <a:r>
              <a:rPr lang="sr-Cyrl-RS" sz="1000" dirty="0" smtClean="0"/>
              <a:t>залив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 rot="17994287">
            <a:off x="6801791" y="3023983"/>
            <a:ext cx="5966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Ботнички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3505200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900" dirty="0" smtClean="0"/>
              <a:t>Фински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3810000"/>
            <a:ext cx="4732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dirty="0" smtClean="0"/>
              <a:t>Ришки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438</Words>
  <Application>Microsoft Office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Природне карактеристике Европе</vt:lpstr>
      <vt:lpstr>Да се подсетимо</vt:lpstr>
      <vt:lpstr>Од свих континената Европа има најразуђеније обале</vt:lpstr>
      <vt:lpstr>Разуђеност обале -океани и мора</vt:lpstr>
      <vt:lpstr>Разуђеност обале- полуострва</vt:lpstr>
      <vt:lpstr>Разуђеност обале-острва-</vt:lpstr>
      <vt:lpstr>Разуђеност обале-мореузи</vt:lpstr>
      <vt:lpstr>Разуђеност обале-заливи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Природне карактеристике Европе</dc:title>
  <dc:creator>Mira</dc:creator>
  <cp:lastModifiedBy>Mira</cp:lastModifiedBy>
  <cp:revision>10</cp:revision>
  <dcterms:created xsi:type="dcterms:W3CDTF">2020-04-05T16:57:42Z</dcterms:created>
  <dcterms:modified xsi:type="dcterms:W3CDTF">2020-04-05T18:37:32Z</dcterms:modified>
</cp:coreProperties>
</file>