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2283-0B18-4260-ADDC-732B309BAA0F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BCA0-A799-4B6D-A231-481BFEB9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2283-0B18-4260-ADDC-732B309BAA0F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BCA0-A799-4B6D-A231-481BFEB9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2283-0B18-4260-ADDC-732B309BAA0F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BCA0-A799-4B6D-A231-481BFEB9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2283-0B18-4260-ADDC-732B309BAA0F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BCA0-A799-4B6D-A231-481BFEB9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2283-0B18-4260-ADDC-732B309BAA0F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BCA0-A799-4B6D-A231-481BFEB9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2283-0B18-4260-ADDC-732B309BAA0F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BCA0-A799-4B6D-A231-481BFEB9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2283-0B18-4260-ADDC-732B309BAA0F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BCA0-A799-4B6D-A231-481BFEB9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2283-0B18-4260-ADDC-732B309BAA0F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BCA0-A799-4B6D-A231-481BFEB9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2283-0B18-4260-ADDC-732B309BAA0F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BCA0-A799-4B6D-A231-481BFEB9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2283-0B18-4260-ADDC-732B309BAA0F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BCA0-A799-4B6D-A231-481BFEB9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2283-0B18-4260-ADDC-732B309BAA0F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BCA0-A799-4B6D-A231-481BFEB9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52283-0B18-4260-ADDC-732B309BAA0F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0BCA0-A799-4B6D-A231-481BFEB9A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8800" dirty="0" smtClean="0"/>
              <a:t>Саобраћај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Саобраћај се бави превозом људи, робе и информација...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Према средини у којој се обавља може бити:</a:t>
            </a:r>
          </a:p>
          <a:p>
            <a:r>
              <a:rPr lang="sr-Cyrl-RS" dirty="0" smtClean="0"/>
              <a:t>КОПНЕНИ</a:t>
            </a:r>
          </a:p>
          <a:p>
            <a:r>
              <a:rPr lang="sr-Cyrl-RS" dirty="0" smtClean="0"/>
              <a:t>ВОДЕНИ</a:t>
            </a:r>
          </a:p>
          <a:p>
            <a:r>
              <a:rPr lang="sr-Cyrl-RS" dirty="0" smtClean="0"/>
              <a:t>ВАЗДУШНИ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На основу предмета транспорта дели се на:</a:t>
            </a:r>
          </a:p>
          <a:p>
            <a:r>
              <a:rPr lang="sr-Cyrl-RS" dirty="0" smtClean="0"/>
              <a:t>ПУТНИЧКИ</a:t>
            </a:r>
          </a:p>
          <a:p>
            <a:r>
              <a:rPr lang="sr-Cyrl-RS" dirty="0" smtClean="0"/>
              <a:t>ТЕРЕТНИ</a:t>
            </a:r>
          </a:p>
          <a:p>
            <a:r>
              <a:rPr lang="sr-Cyrl-RS" dirty="0" smtClean="0"/>
              <a:t>ПОШТАНСКИ</a:t>
            </a:r>
          </a:p>
          <a:p>
            <a:r>
              <a:rPr lang="sr-Cyrl-RS" dirty="0" smtClean="0"/>
              <a:t>ИНФОРМАЦИОНИ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Подела према територији где се одвија:</a:t>
            </a:r>
          </a:p>
          <a:p>
            <a:r>
              <a:rPr lang="sr-Cyrl-RS" dirty="0" smtClean="0"/>
              <a:t>УНУТРАШЊИ</a:t>
            </a:r>
          </a:p>
          <a:p>
            <a:r>
              <a:rPr lang="sr-Cyrl-RS" dirty="0" smtClean="0"/>
              <a:t>МЕЂУНАРОДНИ </a:t>
            </a:r>
          </a:p>
          <a:p>
            <a:r>
              <a:rPr lang="sr-Cyrl-RS" dirty="0" smtClean="0"/>
              <a:t>ТРАНЗИТНИ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Копнени саобраћај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                -  </a:t>
            </a:r>
            <a:r>
              <a:rPr lang="sr-Cyrl-RS" dirty="0" smtClean="0"/>
              <a:t>ДРУМСКИ И ЖЕЛЕЗНИЧКИ</a:t>
            </a:r>
            <a:r>
              <a:rPr lang="sr-Latn-RS" dirty="0" smtClean="0"/>
              <a:t> -</a:t>
            </a: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r>
              <a:rPr lang="sr-Cyrl-RS" dirty="0" smtClean="0"/>
              <a:t>Најважнији путни правци иду кроз Моравско-нишавску и Моравско-вардарску долину повезујући и Европу са Азијом</a:t>
            </a:r>
          </a:p>
          <a:p>
            <a:r>
              <a:rPr lang="sr-Cyrl-RS" dirty="0" smtClean="0"/>
              <a:t>Коридор 10 – најважнији путни правац , који пролази кроз нашу земљу</a:t>
            </a:r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Друмски саобраћај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RS" dirty="0" smtClean="0"/>
              <a:t>Прве путеве су градили Римљани</a:t>
            </a:r>
          </a:p>
          <a:p>
            <a:r>
              <a:rPr lang="sr-Cyrl-RS" dirty="0" smtClean="0"/>
              <a:t>Путеви у нашој земљи:</a:t>
            </a:r>
          </a:p>
          <a:p>
            <a:r>
              <a:rPr lang="sr-Cyrl-RS" dirty="0" smtClean="0"/>
              <a:t>        ПРВОГ РЕДА  (МАГИСТРАЛНИ)</a:t>
            </a:r>
          </a:p>
          <a:p>
            <a:r>
              <a:rPr lang="sr-Cyrl-RS" dirty="0" smtClean="0"/>
              <a:t>        ДРЖАВНИ ДРУГОГ РЕДА  (РЕГИОНАЛНИ)</a:t>
            </a:r>
          </a:p>
          <a:p>
            <a:r>
              <a:rPr lang="sr-Cyrl-RS" dirty="0" smtClean="0"/>
              <a:t>        ОПШТИНСКИ ПУТЕВИ  (ЛОКАЛНИ)</a:t>
            </a:r>
          </a:p>
          <a:p>
            <a:r>
              <a:rPr lang="sr-Cyrl-RS" dirty="0" smtClean="0"/>
              <a:t>Ауто-путеви:</a:t>
            </a:r>
          </a:p>
          <a:p>
            <a:r>
              <a:rPr lang="sr-Cyrl-RS" dirty="0" smtClean="0"/>
              <a:t>Београд-Загреб (ауто-пут ,,Братства и јединства”)</a:t>
            </a:r>
          </a:p>
          <a:p>
            <a:r>
              <a:rPr lang="sr-Cyrl-RS" dirty="0" smtClean="0"/>
              <a:t>Коридор 10 (Хоргош-Београд – Ниш..а онда један правац ка Бугарској и Азији, а други ка Грчкој)</a:t>
            </a:r>
          </a:p>
          <a:p>
            <a:r>
              <a:rPr lang="sr-Cyrl-RS" dirty="0" smtClean="0"/>
              <a:t>Коридор 11(Темишвар(Румунија) – Вршац –Београд- Чачак...и даље ка Црној Гори)</a:t>
            </a:r>
          </a:p>
          <a:p>
            <a:pPr>
              <a:buNone/>
            </a:pPr>
            <a:r>
              <a:rPr lang="sr-Cyrl-RS" dirty="0" smtClean="0"/>
              <a:t>Кроз нашу државу пролазе и два европска пута А-класе:</a:t>
            </a:r>
          </a:p>
          <a:p>
            <a:pPr>
              <a:buNone/>
            </a:pPr>
            <a:r>
              <a:rPr lang="sr-Cyrl-RS" dirty="0" smtClean="0"/>
              <a:t>Е-70 (Шпанија-</a:t>
            </a:r>
            <a:r>
              <a:rPr lang="sr-Cyrl-RS" sz="2900" dirty="0" smtClean="0"/>
              <a:t>Загреб-Београд-Вршац-Темишвар</a:t>
            </a:r>
            <a:r>
              <a:rPr lang="sr-Cyrl-RS" dirty="0" smtClean="0"/>
              <a:t>-Грузија)</a:t>
            </a:r>
          </a:p>
          <a:p>
            <a:pPr>
              <a:buNone/>
            </a:pPr>
            <a:r>
              <a:rPr lang="sr-Cyrl-RS" dirty="0" smtClean="0"/>
              <a:t>Е-75(полази од Норвешке до Грчке)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Железнички саобраћај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Прва пруга: Београд – Ниш (1884.године)</a:t>
            </a:r>
          </a:p>
          <a:p>
            <a:r>
              <a:rPr lang="sr-Cyrl-RS" dirty="0" smtClean="0"/>
              <a:t>Главне железничке пруге воде од Београда ка суседним дежавама</a:t>
            </a:r>
          </a:p>
          <a:p>
            <a:r>
              <a:rPr lang="sr-Cyrl-RS" dirty="0" smtClean="0"/>
              <a:t>Међународне железничке трасе прате Коридоре 10 и 11, кроз нашу земљу</a:t>
            </a:r>
          </a:p>
          <a:p>
            <a:r>
              <a:rPr lang="sr-Cyrl-RS" dirty="0" smtClean="0"/>
              <a:t>Пруга Београд – Бар (изграђена 1975.године; у нашој земљи:Београд-Лазаревац-Ваљево-</a:t>
            </a:r>
            <a:r>
              <a:rPr lang="sr-Cyrl-RS" b="1" dirty="0" smtClean="0"/>
              <a:t>Пожега</a:t>
            </a:r>
            <a:r>
              <a:rPr lang="sr-Cyrl-RS" dirty="0" smtClean="0"/>
              <a:t>-Ужице-Прибој-Пријепоље)</a:t>
            </a:r>
          </a:p>
          <a:p>
            <a:r>
              <a:rPr lang="sr-Cyrl-RS" dirty="0" smtClean="0"/>
              <a:t>Електрификована је трећина укупне дужине пруга у Србији</a:t>
            </a:r>
          </a:p>
          <a:p>
            <a:endParaRPr lang="sr-Cyrl-RS" dirty="0"/>
          </a:p>
          <a:p>
            <a:pPr>
              <a:buNone/>
            </a:pPr>
            <a:r>
              <a:rPr lang="sr-Cyrl-RS" dirty="0" smtClean="0"/>
              <a:t>                 </a:t>
            </a:r>
            <a:r>
              <a:rPr lang="sr-Cyrl-RS" i="1" dirty="0" smtClean="0"/>
              <a:t>Саобраћајна карта Србије(уџбеник, страна 131.)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Водени саобраћај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/>
              <a:t>Пловне реке:</a:t>
            </a:r>
          </a:p>
          <a:p>
            <a:pPr>
              <a:buNone/>
            </a:pPr>
            <a:r>
              <a:rPr lang="sr-Cyrl-RS" dirty="0" smtClean="0"/>
              <a:t>    Дунав, Сава,Тиса </a:t>
            </a:r>
            <a:r>
              <a:rPr lang="sr-Cyrl-RS" sz="2400" dirty="0" smtClean="0"/>
              <a:t>(целим током,кроз нашу земљу)</a:t>
            </a:r>
          </a:p>
          <a:p>
            <a:pPr>
              <a:buNone/>
            </a:pPr>
            <a:r>
              <a:rPr lang="sr-Cyrl-RS" dirty="0" smtClean="0"/>
              <a:t>    Тамиш,Велика Морава </a:t>
            </a:r>
            <a:r>
              <a:rPr lang="sr-Cyrl-RS" sz="2400" dirty="0" smtClean="0"/>
              <a:t>(...при ушћу)</a:t>
            </a:r>
          </a:p>
          <a:p>
            <a:pPr>
              <a:buNone/>
            </a:pPr>
            <a:endParaRPr lang="sr-Cyrl-RS" sz="2400" dirty="0" smtClean="0"/>
          </a:p>
          <a:p>
            <a:pPr>
              <a:buNone/>
            </a:pPr>
            <a:r>
              <a:rPr lang="sr-Cyrl-RS" sz="2400" dirty="0" smtClean="0"/>
              <a:t>Дунав представља део паневропског пута Коридор 7 и каналом је повезан са Мајном и Рајном</a:t>
            </a:r>
          </a:p>
          <a:p>
            <a:pPr>
              <a:buNone/>
            </a:pPr>
            <a:endParaRPr lang="sr-Cyrl-RS" sz="2400" dirty="0" smtClean="0"/>
          </a:p>
          <a:p>
            <a:pPr>
              <a:buNone/>
            </a:pPr>
            <a:r>
              <a:rPr lang="sr-Cyrl-RS" dirty="0" smtClean="0"/>
              <a:t>Луке међународног значаја на Дунаву </a:t>
            </a:r>
            <a:r>
              <a:rPr lang="sr-Cyrl-RS" sz="2400" dirty="0" smtClean="0"/>
              <a:t>(Апатин, Богојево,Бачка Паланка,Нови Сад,Београд,Панчево,Смедерево и Прахово)</a:t>
            </a:r>
          </a:p>
          <a:p>
            <a:pPr>
              <a:buNone/>
            </a:pPr>
            <a:r>
              <a:rPr lang="sr-Cyrl-RS" dirty="0" smtClean="0"/>
              <a:t>Највеће луке на Сави </a:t>
            </a:r>
            <a:r>
              <a:rPr lang="sr-Cyrl-RS" sz="2400" dirty="0" smtClean="0"/>
              <a:t>(Шабац и Сремска Митровица)</a:t>
            </a:r>
          </a:p>
          <a:p>
            <a:pPr>
              <a:buNone/>
            </a:pPr>
            <a:r>
              <a:rPr lang="sr-Cyrl-RS" dirty="0" smtClean="0"/>
              <a:t>Лука на Тиси </a:t>
            </a:r>
            <a:r>
              <a:rPr lang="sr-Cyrl-RS" sz="2400" dirty="0" smtClean="0"/>
              <a:t>(Сента)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Ваздушни саобраћај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RS" b="1" dirty="0" smtClean="0"/>
              <a:t>     Међународни аеродроми:</a:t>
            </a:r>
          </a:p>
          <a:p>
            <a:r>
              <a:rPr lang="sr-Cyrl-RS" dirty="0" smtClean="0"/>
              <a:t>,,Никола Тесла” </a:t>
            </a:r>
            <a:r>
              <a:rPr lang="sr-Cyrl-RS" sz="2400" dirty="0" smtClean="0"/>
              <a:t>(Сурчин, код Београда(од 1962.год.))</a:t>
            </a:r>
          </a:p>
          <a:p>
            <a:r>
              <a:rPr lang="sr-Cyrl-RS" dirty="0" smtClean="0"/>
              <a:t>,,Константин Велики” </a:t>
            </a:r>
            <a:r>
              <a:rPr lang="sr-Cyrl-RS" sz="2400" dirty="0" smtClean="0"/>
              <a:t>(Ниш)</a:t>
            </a:r>
          </a:p>
          <a:p>
            <a:r>
              <a:rPr lang="sr-Cyrl-RS" dirty="0" smtClean="0"/>
              <a:t>,,Слатина” </a:t>
            </a:r>
            <a:r>
              <a:rPr lang="sr-Cyrl-RS" sz="2400" dirty="0" smtClean="0"/>
              <a:t>(код Приштине)</a:t>
            </a:r>
          </a:p>
          <a:p>
            <a:pPr>
              <a:buNone/>
            </a:pPr>
            <a:r>
              <a:rPr lang="sr-Cyrl-RS" dirty="0" smtClean="0"/>
              <a:t>-Аеродром Вршац служи за обуку пилота.</a:t>
            </a:r>
          </a:p>
          <a:p>
            <a:pPr>
              <a:buNone/>
            </a:pPr>
            <a:r>
              <a:rPr lang="sr-Cyrl-RS" dirty="0" smtClean="0"/>
              <a:t>-Војни, а неки преуређени и у цивилне су:</a:t>
            </a:r>
          </a:p>
          <a:p>
            <a:pPr>
              <a:buNone/>
            </a:pPr>
            <a:r>
              <a:rPr lang="sr-Cyrl-RS" dirty="0" smtClean="0"/>
              <a:t>-Батајница(Београд),Поникве(Ужице),Сомбор, Лађевци(Краљево) и Сјеница.</a:t>
            </a:r>
          </a:p>
          <a:p>
            <a:pPr>
              <a:buNone/>
            </a:pPr>
            <a:r>
              <a:rPr lang="sr-Cyrl-RS" dirty="0" smtClean="0"/>
              <a:t>-</a:t>
            </a:r>
            <a:r>
              <a:rPr lang="sr-Cyrl-RS" sz="3000" dirty="0" smtClean="0"/>
              <a:t>Наша национална авио-компанија је </a:t>
            </a:r>
            <a:r>
              <a:rPr lang="sr-Cyrl-RS" dirty="0" smtClean="0"/>
              <a:t>,,Ер Србија”.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Поштански саобраћај и телекомуникације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 smtClean="0"/>
              <a:t>Поштански саобраћај </a:t>
            </a:r>
            <a:r>
              <a:rPr lang="sr-Cyrl-RS" dirty="0" smtClean="0"/>
              <a:t>служи за транспорт писама и других пошиљака.Поште Србије...</a:t>
            </a:r>
          </a:p>
          <a:p>
            <a:r>
              <a:rPr lang="sr-Cyrl-RS" b="1" dirty="0" smtClean="0"/>
              <a:t>Телекомуникације</a:t>
            </a:r>
          </a:p>
          <a:p>
            <a:pPr>
              <a:buNone/>
            </a:pPr>
            <a:r>
              <a:rPr lang="sr-Cyrl-RS" dirty="0" smtClean="0"/>
              <a:t>...прво су се појавилителеграф и телефон, а затим радио и телевизија,данас и интернет.</a:t>
            </a:r>
          </a:p>
          <a:p>
            <a:pPr>
              <a:buNone/>
            </a:pPr>
            <a:r>
              <a:rPr lang="sr-Cyrl-RS" dirty="0" smtClean="0"/>
              <a:t>Сателитска станица </a:t>
            </a:r>
            <a:r>
              <a:rPr lang="sr-Cyrl-RS" sz="2000" dirty="0" smtClean="0"/>
              <a:t>(</a:t>
            </a:r>
            <a:r>
              <a:rPr lang="sr-Cyrl-RS" sz="2800" dirty="0" smtClean="0"/>
              <a:t>Прилике</a:t>
            </a:r>
            <a:r>
              <a:rPr lang="sr-Cyrl-RS" sz="2000" dirty="0" smtClean="0"/>
              <a:t>,код Ивањице...1974.године)</a:t>
            </a:r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r>
              <a:rPr lang="sr-Cyrl-RS" sz="2000" b="1" dirty="0" smtClean="0"/>
              <a:t>Домаћи задатак</a:t>
            </a:r>
            <a:r>
              <a:rPr lang="sr-Cyrl-RS" sz="2000" dirty="0" smtClean="0"/>
              <a:t>: одговорити на питања из уџбеника, страна 132.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426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Саобраћај</vt:lpstr>
      <vt:lpstr>Саобраћај се бави превозом људи, робе и информација...</vt:lpstr>
      <vt:lpstr>Копнени саобраћај</vt:lpstr>
      <vt:lpstr>Друмски саобраћај</vt:lpstr>
      <vt:lpstr>Железнички саобраћај</vt:lpstr>
      <vt:lpstr>Водени саобраћај</vt:lpstr>
      <vt:lpstr>Ваздушни саобраћај</vt:lpstr>
      <vt:lpstr>Поштански саобраћај и телекомуникације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Саобраћај</dc:title>
  <dc:creator>Branko</dc:creator>
  <cp:lastModifiedBy>Branko</cp:lastModifiedBy>
  <cp:revision>4</cp:revision>
  <dcterms:created xsi:type="dcterms:W3CDTF">2020-04-05T07:37:53Z</dcterms:created>
  <dcterms:modified xsi:type="dcterms:W3CDTF">2020-04-05T09:08:58Z</dcterms:modified>
</cp:coreProperties>
</file>