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CFC0-5EEC-4AE5-8D6C-871D4FEF58E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EB3BB-EA28-47EA-95B4-8EA4E40EB7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7200" dirty="0" smtClean="0"/>
              <a:t>ПРИВРЕДА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                  -  СИСТЕМАТИЗАЦИЈА  -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/>
          <a:lstStyle/>
          <a:p>
            <a:r>
              <a:rPr lang="sr-Cyrl-RS" dirty="0" smtClean="0"/>
              <a:t>Производне делатности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1484784"/>
            <a:ext cx="4464496" cy="4824536"/>
          </a:xfrm>
        </p:spPr>
        <p:txBody>
          <a:bodyPr>
            <a:normAutofit fontScale="32500" lnSpcReduction="20000"/>
          </a:bodyPr>
          <a:lstStyle/>
          <a:p>
            <a:r>
              <a:rPr lang="sr-Cyrl-RS" sz="8600" dirty="0" smtClean="0">
                <a:solidFill>
                  <a:srgbClr val="FF0000"/>
                </a:solidFill>
              </a:rPr>
              <a:t>Примарни сектор:</a:t>
            </a:r>
            <a:endParaRPr lang="sr-Cyrl-RS" sz="8600" dirty="0" smtClean="0">
              <a:solidFill>
                <a:srgbClr val="FF0000"/>
              </a:solidFill>
            </a:endParaRPr>
          </a:p>
          <a:p>
            <a:r>
              <a:rPr lang="sr-Cyrl-RS" dirty="0" smtClean="0"/>
              <a:t>1.____________</a:t>
            </a:r>
          </a:p>
          <a:p>
            <a:r>
              <a:rPr lang="sr-Cyrl-RS" dirty="0" smtClean="0"/>
              <a:t>2.____________</a:t>
            </a:r>
          </a:p>
          <a:p>
            <a:r>
              <a:rPr lang="sr-Cyrl-RS" dirty="0" smtClean="0"/>
              <a:t>3._____________</a:t>
            </a:r>
          </a:p>
          <a:p>
            <a:r>
              <a:rPr lang="sr-Cyrl-RS" dirty="0" smtClean="0"/>
              <a:t>4._____________</a:t>
            </a:r>
          </a:p>
          <a:p>
            <a:r>
              <a:rPr lang="sr-Cyrl-RS" sz="8600" dirty="0" smtClean="0">
                <a:solidFill>
                  <a:srgbClr val="FF0000"/>
                </a:solidFill>
              </a:rPr>
              <a:t>Секундарни сектор:</a:t>
            </a:r>
          </a:p>
          <a:p>
            <a:r>
              <a:rPr lang="sr-Cyrl-RS" dirty="0" smtClean="0"/>
              <a:t>1.____________</a:t>
            </a:r>
          </a:p>
          <a:p>
            <a:r>
              <a:rPr lang="sr-Cyrl-RS" dirty="0" smtClean="0"/>
              <a:t>2.____________</a:t>
            </a:r>
          </a:p>
          <a:p>
            <a:r>
              <a:rPr lang="sr-Cyrl-RS" dirty="0" smtClean="0"/>
              <a:t>3._____________</a:t>
            </a:r>
          </a:p>
          <a:p>
            <a:r>
              <a:rPr lang="sr-Cyrl-RS" dirty="0" smtClean="0"/>
              <a:t>4._____________</a:t>
            </a:r>
          </a:p>
          <a:p>
            <a:r>
              <a:rPr lang="sr-Cyrl-RS" sz="8600" dirty="0" smtClean="0">
                <a:solidFill>
                  <a:srgbClr val="FF0000"/>
                </a:solidFill>
              </a:rPr>
              <a:t>Терцијарни сектор:</a:t>
            </a:r>
          </a:p>
          <a:p>
            <a:r>
              <a:rPr lang="sr-Cyrl-RS" dirty="0" smtClean="0"/>
              <a:t>1.____________</a:t>
            </a:r>
          </a:p>
          <a:p>
            <a:r>
              <a:rPr lang="sr-Cyrl-RS" dirty="0" smtClean="0"/>
              <a:t>2.____________</a:t>
            </a:r>
          </a:p>
          <a:p>
            <a:r>
              <a:rPr lang="sr-Cyrl-RS" dirty="0" smtClean="0"/>
              <a:t>3._____________</a:t>
            </a:r>
          </a:p>
          <a:p>
            <a:r>
              <a:rPr lang="sr-Cyrl-RS" dirty="0" smtClean="0"/>
              <a:t>4._____________</a:t>
            </a:r>
          </a:p>
          <a:p>
            <a:r>
              <a:rPr lang="sr-Cyrl-RS" sz="8600" dirty="0" smtClean="0">
                <a:solidFill>
                  <a:srgbClr val="FF0000"/>
                </a:solidFill>
              </a:rPr>
              <a:t>Квартарни сектор:</a:t>
            </a:r>
          </a:p>
          <a:p>
            <a:r>
              <a:rPr lang="sr-Cyrl-RS" dirty="0" smtClean="0"/>
              <a:t>1.____________</a:t>
            </a:r>
          </a:p>
          <a:p>
            <a:r>
              <a:rPr lang="sr-Cyrl-RS" dirty="0" smtClean="0"/>
              <a:t>2.____________</a:t>
            </a:r>
          </a:p>
          <a:p>
            <a:r>
              <a:rPr lang="sr-Cyrl-RS" dirty="0" smtClean="0"/>
              <a:t>3._____________</a:t>
            </a:r>
          </a:p>
          <a:p>
            <a:r>
              <a:rPr lang="sr-Cyrl-RS" dirty="0" smtClean="0"/>
              <a:t>4._____________</a:t>
            </a:r>
          </a:p>
          <a:p>
            <a:r>
              <a:rPr lang="sr-Cyrl-RS" dirty="0" smtClean="0"/>
              <a:t>5._____________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Пољопривреда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Природни услови за развој пољопривреде:</a:t>
            </a:r>
          </a:p>
          <a:p>
            <a:pPr>
              <a:buNone/>
            </a:pPr>
            <a:r>
              <a:rPr lang="sr-Cyrl-RS" dirty="0" smtClean="0"/>
              <a:t>_______________________________________</a:t>
            </a:r>
          </a:p>
          <a:p>
            <a:pPr>
              <a:buNone/>
            </a:pPr>
            <a:r>
              <a:rPr lang="sr-Cyrl-RS" dirty="0" smtClean="0"/>
              <a:t>   Друштвени</a:t>
            </a:r>
            <a:r>
              <a:rPr lang="sr-Cyrl-RS" dirty="0" smtClean="0"/>
              <a:t> услови за развој пољопривреде:</a:t>
            </a:r>
          </a:p>
          <a:p>
            <a:pPr>
              <a:buNone/>
            </a:pPr>
            <a:r>
              <a:rPr lang="sr-Cyrl-RS" dirty="0" smtClean="0"/>
              <a:t>_______________________________________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Наброј техничке мере:</a:t>
            </a:r>
          </a:p>
          <a:p>
            <a:pPr>
              <a:buNone/>
            </a:pPr>
            <a:r>
              <a:rPr lang="sr-Cyrl-RS" dirty="0" smtClean="0"/>
              <a:t>_______________________________________</a:t>
            </a:r>
          </a:p>
          <a:p>
            <a:pPr>
              <a:buNone/>
            </a:pPr>
            <a:r>
              <a:rPr lang="sr-Cyrl-RS" dirty="0" smtClean="0"/>
              <a:t>   Гране пољоприведе су_________________</a:t>
            </a:r>
          </a:p>
          <a:p>
            <a:pPr>
              <a:buNone/>
            </a:pPr>
            <a:r>
              <a:rPr lang="sr-Cyrl-RS" dirty="0" smtClean="0"/>
              <a:t>   Заштита шума?</a:t>
            </a: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Индустрија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Тешка индустрија:</a:t>
            </a:r>
          </a:p>
          <a:p>
            <a:r>
              <a:rPr lang="sr-Cyrl-RS" dirty="0" smtClean="0"/>
              <a:t>Екстрактивна индустрија:________________</a:t>
            </a:r>
          </a:p>
          <a:p>
            <a:pPr>
              <a:buNone/>
            </a:pPr>
            <a:r>
              <a:rPr lang="sr-Cyrl-RS" dirty="0" smtClean="0"/>
              <a:t>     _____________________________________</a:t>
            </a:r>
          </a:p>
          <a:p>
            <a:r>
              <a:rPr lang="sr-Cyrl-RS" dirty="0" smtClean="0"/>
              <a:t>Прерађивачка индустрија:_______________</a:t>
            </a:r>
          </a:p>
          <a:p>
            <a:pPr>
              <a:buNone/>
            </a:pPr>
            <a:r>
              <a:rPr lang="sr-Cyrl-RS" dirty="0" smtClean="0"/>
              <a:t>     _____________________________________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Лака индустрија:</a:t>
            </a:r>
          </a:p>
          <a:p>
            <a:pPr>
              <a:buNone/>
            </a:pPr>
            <a:r>
              <a:rPr lang="sr-Cyrl-RS" dirty="0" smtClean="0"/>
              <a:t>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Енергетика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Обновљиви извори:</a:t>
            </a:r>
          </a:p>
          <a:p>
            <a:r>
              <a:rPr lang="sr-Cyrl-RS" dirty="0" smtClean="0"/>
              <a:t>_______________________________________________________________________________________________________________</a:t>
            </a:r>
          </a:p>
          <a:p>
            <a:r>
              <a:rPr lang="sr-Cyrl-RS" dirty="0" smtClean="0"/>
              <a:t>Необновљиви извори:</a:t>
            </a:r>
          </a:p>
          <a:p>
            <a:r>
              <a:rPr lang="sr-Cyrl-RS" dirty="0" smtClean="0"/>
              <a:t>_______________________________________________________________________________________________________________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Саобраћај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Подела саобраћаја према средини:</a:t>
            </a:r>
          </a:p>
          <a:p>
            <a:r>
              <a:rPr lang="sr-Cyrl-RS" dirty="0" smtClean="0"/>
              <a:t>__________________________________________________________________________</a:t>
            </a:r>
          </a:p>
          <a:p>
            <a:r>
              <a:rPr lang="sr-Cyrl-RS" dirty="0" smtClean="0"/>
              <a:t>Подела саобраћаја према територији:</a:t>
            </a:r>
          </a:p>
          <a:p>
            <a:r>
              <a:rPr lang="sr-Cyrl-RS" dirty="0" smtClean="0"/>
              <a:t>__________________________________________________________________________</a:t>
            </a:r>
            <a:endParaRPr lang="sr-Cyrl-RS" dirty="0" smtClean="0"/>
          </a:p>
          <a:p>
            <a:r>
              <a:rPr lang="sr-Cyrl-RS" dirty="0" smtClean="0"/>
              <a:t>Подела саобраћаја према предмету транспорта:</a:t>
            </a:r>
          </a:p>
          <a:p>
            <a:r>
              <a:rPr lang="sr-Cyrl-RS" dirty="0" smtClean="0"/>
              <a:t>________________________________________________________________________________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Трговина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Подела трговине према простору:</a:t>
            </a:r>
          </a:p>
          <a:p>
            <a:r>
              <a:rPr lang="sr-Cyrl-RS" dirty="0" smtClean="0"/>
              <a:t>____________________________________</a:t>
            </a:r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dirty="0" smtClean="0"/>
              <a:t>Подела трговине према обиму пословања:</a:t>
            </a:r>
          </a:p>
          <a:p>
            <a:r>
              <a:rPr lang="sr-Cyrl-RS" dirty="0" smtClean="0"/>
              <a:t>____________________________________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Туризам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Подела туризма према територији где се обавља:___________________________________________________________________</a:t>
            </a:r>
          </a:p>
          <a:p>
            <a:endParaRPr lang="sr-Cyrl-RS" dirty="0"/>
          </a:p>
          <a:p>
            <a:r>
              <a:rPr lang="sr-Cyrl-RS" dirty="0" smtClean="0"/>
              <a:t>Природне туристичке вредности:_________</a:t>
            </a:r>
          </a:p>
          <a:p>
            <a:r>
              <a:rPr lang="sr-Cyrl-RS" dirty="0" smtClean="0"/>
              <a:t>_____________________________________</a:t>
            </a:r>
          </a:p>
          <a:p>
            <a:endParaRPr lang="sr-Cyrl-RS" dirty="0"/>
          </a:p>
          <a:p>
            <a:r>
              <a:rPr lang="sr-Cyrl-RS" dirty="0" smtClean="0"/>
              <a:t>Антропогене туристичке вредности:_________</a:t>
            </a:r>
          </a:p>
          <a:p>
            <a:r>
              <a:rPr lang="sr-Cyrl-RS" dirty="0" smtClean="0"/>
              <a:t>________________________________________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164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ПРИВРЕДА</vt:lpstr>
      <vt:lpstr>Производне делатности</vt:lpstr>
      <vt:lpstr>Пољопривреда</vt:lpstr>
      <vt:lpstr>Индустрија</vt:lpstr>
      <vt:lpstr>Енергетика</vt:lpstr>
      <vt:lpstr>Саобраћај</vt:lpstr>
      <vt:lpstr>Трговина</vt:lpstr>
      <vt:lpstr>Туризам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ПРИВРЕДА</dc:title>
  <dc:creator>Branko</dc:creator>
  <cp:lastModifiedBy>Branko</cp:lastModifiedBy>
  <cp:revision>1</cp:revision>
  <dcterms:created xsi:type="dcterms:W3CDTF">2020-04-18T06:34:29Z</dcterms:created>
  <dcterms:modified xsi:type="dcterms:W3CDTF">2020-04-18T07:08:42Z</dcterms:modified>
</cp:coreProperties>
</file>