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619BE-F68E-4FA7-805E-778B91D4A948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9389-A4FC-49EC-A7A2-0829E56DC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Значај интеграцијских процеса у Европи и савременом свету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обрада 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Интеграцијски процеси </a:t>
            </a:r>
            <a:r>
              <a:rPr lang="sr-Cyrl-RS" sz="2800" dirty="0" smtClean="0"/>
              <a:t>представљају економско, политичко, војно или неко друго повезивање држава.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Сврха интеграција је напредак и сигурност држава</a:t>
            </a:r>
          </a:p>
          <a:p>
            <a:r>
              <a:rPr lang="sr-Cyrl-RS" dirty="0" smtClean="0"/>
              <a:t>Велики је значај економске сарадње...</a:t>
            </a:r>
          </a:p>
          <a:p>
            <a:r>
              <a:rPr lang="sr-Cyrl-RS" dirty="0" smtClean="0"/>
              <a:t>Најчешће су регионалне интеграције, где се повезују суседне државе(Европска унија...)</a:t>
            </a:r>
          </a:p>
          <a:p>
            <a:r>
              <a:rPr lang="sr-Cyrl-RS" dirty="0" smtClean="0"/>
              <a:t>Уједињене нације (УН) организоване су на </a:t>
            </a:r>
            <a:r>
              <a:rPr lang="sr-Cyrl-RS" dirty="0" smtClean="0"/>
              <a:t>светском </a:t>
            </a:r>
            <a:r>
              <a:rPr lang="sr-Cyrl-RS" dirty="0" smtClean="0"/>
              <a:t>нивоу</a:t>
            </a:r>
          </a:p>
          <a:p>
            <a:r>
              <a:rPr lang="sr-Cyrl-RS" dirty="0" smtClean="0"/>
              <a:t>Глобализација (повезивање и сарадња свих делова света)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Уједињене нације (УН)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/>
              <a:t>...или Организација уједињених нација(ОУН)</a:t>
            </a:r>
          </a:p>
          <a:p>
            <a:r>
              <a:rPr lang="sr-Cyrl-RS" dirty="0" smtClean="0"/>
              <a:t>Седиште: Њујорк</a:t>
            </a:r>
          </a:p>
          <a:p>
            <a:r>
              <a:rPr lang="sr-Cyrl-RS" dirty="0" smtClean="0"/>
              <a:t>Обухвата све међународно признате државе, осим Ватикана</a:t>
            </a:r>
          </a:p>
          <a:p>
            <a:r>
              <a:rPr lang="sr-Cyrl-RS" dirty="0" smtClean="0"/>
              <a:t>Број чланица: 193</a:t>
            </a:r>
          </a:p>
          <a:p>
            <a:r>
              <a:rPr lang="sr-Cyrl-RS" dirty="0" smtClean="0"/>
              <a:t>Основане: 1945. године</a:t>
            </a:r>
          </a:p>
          <a:p>
            <a:r>
              <a:rPr lang="sr-Cyrl-RS" dirty="0" smtClean="0"/>
              <a:t>Претеча: Друштво народа (Лига нација)</a:t>
            </a:r>
          </a:p>
          <a:p>
            <a:r>
              <a:rPr lang="sr-Cyrl-RS" dirty="0" smtClean="0"/>
              <a:t>Повеља Уједињених нација је потписана у Сан Франциску 26.6.1945. године (ступила је на снагу 24. октобра исте године и тај датум се узима као дан УН)</a:t>
            </a:r>
          </a:p>
          <a:p>
            <a:r>
              <a:rPr lang="sr-Cyrl-RS" dirty="0" smtClean="0"/>
              <a:t>ФНР Југославија је била једна од 50 држава потписница повеље УН</a:t>
            </a:r>
          </a:p>
          <a:p>
            <a:r>
              <a:rPr lang="sr-Cyrl-RS" dirty="0" smtClean="0"/>
              <a:t>Главни органи УН: Генерална скупштина, Савет безбедности,Економски и социјални савет,Секретаријат,Међународни суд правде,Старатељски савет</a:t>
            </a:r>
          </a:p>
          <a:p>
            <a:r>
              <a:rPr lang="sr-Cyrl-RS" dirty="0" smtClean="0"/>
              <a:t>Специјализоване институције при УН: УНЕСКО, УНИЦЕФ, ФАО, СБ (Светска банка), СЗО (Светска здравствена организација)...</a:t>
            </a:r>
          </a:p>
          <a:p>
            <a:r>
              <a:rPr lang="sr-Cyrl-RS" dirty="0" smtClean="0"/>
              <a:t>Службени језици УН: енглески,француски,руски,кинески,шпански и арапски.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Европска унија (ЕУ)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/>
              <a:t>Претеча јој је Европска заједница за угаљ и челик, основана 1951. године( чланице: Француска,Западна Немачка,Италија,Холандија,Белгија и </a:t>
            </a:r>
            <a:r>
              <a:rPr lang="sr-Cyrl-RS" dirty="0" smtClean="0"/>
              <a:t>Луксембург)</a:t>
            </a:r>
            <a:endParaRPr lang="sr-Cyrl-RS" dirty="0" smtClean="0"/>
          </a:p>
          <a:p>
            <a:r>
              <a:rPr lang="sr-Cyrl-RS" dirty="0" smtClean="0"/>
              <a:t>...Поменуте чланице потписале су Римски споразум 1957.године и основале Европску економску заједницу и Европску заједницу за коришћење атомске енергије</a:t>
            </a:r>
          </a:p>
          <a:p>
            <a:r>
              <a:rPr lang="sr-Cyrl-RS" dirty="0" smtClean="0"/>
              <a:t>Европска заједница настале је 1965. године спајањем претходно поменуте три заједнице и тада су се прикључиле и: Велика Британија,Ирска, Данска,Грчка, Шпанија и Португалија</a:t>
            </a:r>
          </a:p>
          <a:p>
            <a:r>
              <a:rPr lang="sr-Cyrl-RS" dirty="0" smtClean="0"/>
              <a:t>Европска унија је настала 1993. године(12 држава чланица, потписница Мастрихтског уговора)</a:t>
            </a:r>
          </a:p>
          <a:p>
            <a:r>
              <a:rPr lang="sr-Cyrl-RS" dirty="0" smtClean="0"/>
              <a:t>Седиште: Брисел</a:t>
            </a:r>
          </a:p>
          <a:p>
            <a:r>
              <a:rPr lang="sr-Cyrl-RS" dirty="0" smtClean="0"/>
              <a:t>Главна одлика: јединствено тржиште</a:t>
            </a:r>
          </a:p>
          <a:p>
            <a:r>
              <a:rPr lang="sr-Cyrl-RS" dirty="0" smtClean="0"/>
              <a:t>Валута: евро (од 2002. године)</a:t>
            </a:r>
          </a:p>
          <a:p>
            <a:r>
              <a:rPr lang="sr-Cyrl-RS" dirty="0" smtClean="0"/>
              <a:t>Институције Европске уније: Европски парламент(Стразбур),Савет министара Европске уније(Брисел),Европска комисија(Брисел и Луксембург),Европски суд(Луксембург),Европска централна банка(Франкфурт)...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sr-Cyrl-RS" dirty="0" smtClean="0"/>
              <a:t>ШЕНГЕНСКИ СПОРАЗУМ је ступио на снагу 1995. године и према њему не постоји гранична контрола путника између држава потписница. Потписнице споразума су:________________________________________________________________</a:t>
            </a:r>
            <a:r>
              <a:rPr lang="sr-Cyrl-RS" sz="1800" dirty="0" smtClean="0"/>
              <a:t>(Уџбеник,стр.158.)</a:t>
            </a:r>
          </a:p>
          <a:p>
            <a:r>
              <a:rPr lang="sr-Cyrl-RS" dirty="0" smtClean="0"/>
              <a:t>САВЕТ ЕВРОПЕ (Стразбур) је основан 1949. године са циљем остварења основних личних и демократских права и слобода у Европи(најважнији правни акт је Европска конвенција о људским правима из 1950.године)</a:t>
            </a:r>
          </a:p>
          <a:p>
            <a:r>
              <a:rPr lang="sr-Cyrl-RS" dirty="0" smtClean="0"/>
              <a:t>ОРГАНИЗАЦИЈА ЗА ЕВРОПСКУ БЕЗБЕДНОСТ И САРАДЊУ (ОЕБС) се бави питањима безбедности(контроли наоружања,људским правима,слободи штампе,слободним изборима...) Основана је 1973. године са седиштем У бечу. Чланице су државе Европе, Северне Америке и дела Азије(земље бившег СССР-а и Монголија)</a:t>
            </a:r>
          </a:p>
          <a:p>
            <a:r>
              <a:rPr lang="sr-Cyrl-RS" dirty="0" smtClean="0"/>
              <a:t>СЕВЕРНОАТЛАНТСКИ ПАКТ (НАТО) је војни савез, формиран 1949. године, као противтежа Варшавском уговору.Чланице: САД, Канада, поједине државе Европе...ПАРТНЕРСТВО ЗА МИР је војно-политички програм НАТО-а усмерен ка стварању поверења између Северноатлантског пакта и других држава Европе и бившег СССР-а(накада предводник Варшавског пакта).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sz="5800" dirty="0" smtClean="0"/>
              <a:t>ДОМАЋИ ЗАДАТАК</a:t>
            </a:r>
            <a:r>
              <a:rPr lang="sr-Cyrl-RS" dirty="0" smtClean="0"/>
              <a:t>: одговорити на питања из уџбеника, стр. 159.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Значај интеграцијских процеса у Европи и савременом свету</vt:lpstr>
      <vt:lpstr>Интеграцијски процеси представљају економско, политичко, војно или неко друго повезивање држава.</vt:lpstr>
      <vt:lpstr>Уједињене нације (УН)</vt:lpstr>
      <vt:lpstr>Европска унија (ЕУ)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Значај интеграцијских процеса у Европи и савременом свету</dc:title>
  <dc:creator>Branko</dc:creator>
  <cp:lastModifiedBy>Branko</cp:lastModifiedBy>
  <cp:revision>3</cp:revision>
  <dcterms:created xsi:type="dcterms:W3CDTF">2020-05-09T16:09:23Z</dcterms:created>
  <dcterms:modified xsi:type="dcterms:W3CDTF">2020-05-09T17:28:54Z</dcterms:modified>
</cp:coreProperties>
</file>