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57" r:id="rId4"/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8076-7649-400E-A5D7-01C9ACDD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Уставобранитељски режим</a:t>
            </a:r>
            <a:br>
              <a:rPr lang="sr-Cyrl-RS" dirty="0"/>
            </a:br>
            <a:r>
              <a:rPr lang="sr-Cyrl-RS" dirty="0"/>
              <a:t>-утврђивање-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8336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C74793-E89A-482F-8D4D-D8845DE7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618517"/>
            <a:ext cx="11062095" cy="398673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На следећим слајдовима су питања из Радне свеске.</a:t>
            </a:r>
            <a:br>
              <a:rPr lang="sr-Cyrl-RS" dirty="0"/>
            </a:br>
            <a:r>
              <a:rPr lang="sr-Cyrl-RS" dirty="0"/>
              <a:t>Ученици који имају своју радну свеску , раде  у њој, а они који немају нека ураде ова питања тако што пишу или само одговоре у своју свеску или све што је на слајдовима.</a:t>
            </a:r>
            <a:br>
              <a:rPr lang="sr-Cyrl-RS" dirty="0"/>
            </a:br>
            <a:r>
              <a:rPr lang="sr-Cyrl-RS" dirty="0">
                <a:solidFill>
                  <a:srgbClr val="FF0000"/>
                </a:solidFill>
              </a:rPr>
              <a:t>Ученици у Матичној школи своје задатке добијају  на Гугл учионици.ОВО МОЖЕ ПОСЛУЖИТИ ЗА ВЕЖБАЊЕ!</a:t>
            </a:r>
            <a:br>
              <a:rPr lang="sr-Latn-RS" dirty="0">
                <a:solidFill>
                  <a:srgbClr val="FF0000"/>
                </a:solidFill>
              </a:rPr>
            </a:b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13165-E666-495A-9BAE-823B0D54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0"/>
            <a:ext cx="647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7E335C-FF54-439F-A22D-E780B4E1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95" y="0"/>
            <a:ext cx="713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5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38995-F891-40F7-AED7-93182ACC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21924" y="-78971"/>
            <a:ext cx="6858000" cy="70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98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</TotalTime>
  <Words>69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Уставобранитељски режим -утврђивање-</vt:lpstr>
      <vt:lpstr>На следећим слајдовима су питања из Радне свеске. Ученици који имају своју радну свеску , раде  у њој, а они који немају нека ураде ова питања тако што пишу или само одговоре у своју свеску или све што је на слајдовима. Ученици у Матичној школи своје задатке добијају  на Гугл учионици.ОВО МОЖЕ ПОСЛУЖИТИ ЗА ВЕЖБАЊЕ!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Уставобранитељски режим -утврђивање-</dc:title>
  <dc:creator>korisnik</dc:creator>
  <cp:lastModifiedBy>korisnik</cp:lastModifiedBy>
  <cp:revision>3</cp:revision>
  <dcterms:created xsi:type="dcterms:W3CDTF">2020-04-19T21:13:07Z</dcterms:created>
  <dcterms:modified xsi:type="dcterms:W3CDTF">2020-04-19T21:39:51Z</dcterms:modified>
</cp:coreProperties>
</file>