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797E2E-4136-4EF3-8C5E-FE58B703CC4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A81299-1BD6-4FDD-B710-92EFD5BB2F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Европске интеграције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Домаћи задатак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Одговори на питања: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sr-Cyrl-RS" dirty="0" smtClean="0"/>
              <a:t>Наведи најмање два државника која су управљала СССР-ом после Стаљинове смрти?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Како се зове програм обнове совјетске државе и који политичар је написао тај програм?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Наведи све државе које су биле под утицајем СССР-а после Другог светског рата?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У којим државама и због чега је дошло до револуционарних побуна?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Шта мислиш зашто је дошло до распада СССР-а 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СССР се распао,али која држава се ујединила и на који начин? Обајсни?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Због чега је значајан договор из Мастрихта-шта је њиме постигнуто?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Наведи  које републике бивше СФРЈ су чланице Европске уније, и наведи оне које нису?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 су следеће личности и по којим догађајима су значајни</a:t>
            </a:r>
            <a:endParaRPr lang="en-US" dirty="0"/>
          </a:p>
        </p:txBody>
      </p:sp>
      <p:pic>
        <p:nvPicPr>
          <p:cNvPr id="4" name="Content Placeholder 3" descr="C:\Users\Mira\Pictures\Bundesarchiv_Bild_183-B0628-0015-035,_Nikita_S._Chruschtscho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2133600" cy="2133600"/>
          </a:xfrm>
          <a:prstGeom prst="rect">
            <a:avLst/>
          </a:prstGeom>
          <a:noFill/>
        </p:spPr>
      </p:pic>
      <p:pic>
        <p:nvPicPr>
          <p:cNvPr id="5" name="Picture 2" descr="C:\Users\Mira\Pictures\Nagy_Imre_igazolványké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295400"/>
            <a:ext cx="2286000" cy="2209800"/>
          </a:xfrm>
          <a:prstGeom prst="rect">
            <a:avLst/>
          </a:prstGeom>
          <a:noFill/>
        </p:spPr>
      </p:pic>
      <p:pic>
        <p:nvPicPr>
          <p:cNvPr id="6" name="Picture 2" descr="C:\Users\Mira\Pictures\Alexander-Dubcek-April-28-19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295400"/>
            <a:ext cx="2438400" cy="2209800"/>
          </a:xfrm>
          <a:prstGeom prst="rect">
            <a:avLst/>
          </a:prstGeom>
          <a:noFill/>
        </p:spPr>
      </p:pic>
      <p:pic>
        <p:nvPicPr>
          <p:cNvPr id="7" name="Picture 1" descr="C:\Users\Mira\Pictures\Václav_Havel_cut_o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19600"/>
            <a:ext cx="1524000" cy="1828800"/>
          </a:xfrm>
          <a:prstGeom prst="rect">
            <a:avLst/>
          </a:prstGeom>
          <a:noFill/>
        </p:spPr>
      </p:pic>
      <p:pic>
        <p:nvPicPr>
          <p:cNvPr id="8" name="Picture 2" descr="C:\Users\Mira\Pictures\gorbacov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4419600"/>
            <a:ext cx="2381250" cy="1790700"/>
          </a:xfrm>
          <a:prstGeom prst="rect">
            <a:avLst/>
          </a:prstGeom>
          <a:noFill/>
        </p:spPr>
      </p:pic>
      <p:pic>
        <p:nvPicPr>
          <p:cNvPr id="9" name="Picture 3" descr="C:\Users\Mira\Pictures\downloa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4572000"/>
            <a:ext cx="2809875" cy="16287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4038600"/>
            <a:ext cx="785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___________________       ______________________    ____________________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3581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____________________      _____________________       ____________________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6400800"/>
            <a:ext cx="884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__________________         _______________________ _____________________________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 су следеће личности и због чега су значајне</a:t>
            </a:r>
            <a:endParaRPr lang="en-US" dirty="0"/>
          </a:p>
        </p:txBody>
      </p:sp>
      <p:pic>
        <p:nvPicPr>
          <p:cNvPr id="1026" name="Picture 2" descr="C:\Users\Mira\Picture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1828800" cy="2505075"/>
          </a:xfrm>
          <a:prstGeom prst="rect">
            <a:avLst/>
          </a:prstGeom>
          <a:noFill/>
        </p:spPr>
      </p:pic>
      <p:pic>
        <p:nvPicPr>
          <p:cNvPr id="1027" name="Picture 3" descr="C:\Users\Mira\Pictures\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447800"/>
            <a:ext cx="2286000" cy="2438400"/>
          </a:xfrm>
          <a:prstGeom prst="rect">
            <a:avLst/>
          </a:prstGeom>
          <a:noFill/>
        </p:spPr>
      </p:pic>
      <p:pic>
        <p:nvPicPr>
          <p:cNvPr id="1028" name="Picture 4" descr="C:\Users\Mira\Pictures\unnam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1523999"/>
            <a:ext cx="2362200" cy="2286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4572000"/>
            <a:ext cx="81483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________________       _____________________   ___________________________</a:t>
            </a:r>
          </a:p>
          <a:p>
            <a:endParaRPr lang="sr-Cyrl-RS" dirty="0"/>
          </a:p>
          <a:p>
            <a:r>
              <a:rPr lang="sr-Cyrl-RS" dirty="0" smtClean="0"/>
              <a:t>_________________      ______________________   __________________________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144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Европске интеграције</vt:lpstr>
      <vt:lpstr>Одговори на питања:</vt:lpstr>
      <vt:lpstr>Ко су следеће личности и по којим догађајима су значајни</vt:lpstr>
      <vt:lpstr>Ко су следеће личности и због чега су значајне</vt:lpstr>
    </vt:vector>
  </TitlesOfParts>
  <Company>Berts-pc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Европске интеграције</dc:title>
  <dc:creator>Mira</dc:creator>
  <cp:lastModifiedBy>Mira</cp:lastModifiedBy>
  <cp:revision>3</cp:revision>
  <dcterms:created xsi:type="dcterms:W3CDTF">2020-05-02T14:31:43Z</dcterms:created>
  <dcterms:modified xsi:type="dcterms:W3CDTF">2020-05-02T14:53:13Z</dcterms:modified>
</cp:coreProperties>
</file>