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D5CDE5-21EF-46FE-8B07-AB7F84A52E87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5836F46-D99B-40E5-B039-27DF15381C0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8109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CDE5-21EF-46FE-8B07-AB7F84A52E87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6F46-D99B-40E5-B039-27DF1538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2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CDE5-21EF-46FE-8B07-AB7F84A52E87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6F46-D99B-40E5-B039-27DF1538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65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CDE5-21EF-46FE-8B07-AB7F84A52E87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6F46-D99B-40E5-B039-27DF15381C0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7478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CDE5-21EF-46FE-8B07-AB7F84A52E87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6F46-D99B-40E5-B039-27DF1538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82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CDE5-21EF-46FE-8B07-AB7F84A52E87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6F46-D99B-40E5-B039-27DF1538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69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CDE5-21EF-46FE-8B07-AB7F84A52E87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6F46-D99B-40E5-B039-27DF1538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10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CDE5-21EF-46FE-8B07-AB7F84A52E87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6F46-D99B-40E5-B039-27DF1538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12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CDE5-21EF-46FE-8B07-AB7F84A52E87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6F46-D99B-40E5-B039-27DF1538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CDE5-21EF-46FE-8B07-AB7F84A52E87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6F46-D99B-40E5-B039-27DF1538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22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CDE5-21EF-46FE-8B07-AB7F84A52E87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6F46-D99B-40E5-B039-27DF1538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6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CDE5-21EF-46FE-8B07-AB7F84A52E87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6F46-D99B-40E5-B039-27DF1538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615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CDE5-21EF-46FE-8B07-AB7F84A52E87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6F46-D99B-40E5-B039-27DF1538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92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CDE5-21EF-46FE-8B07-AB7F84A52E87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6F46-D99B-40E5-B039-27DF1538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1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CDE5-21EF-46FE-8B07-AB7F84A52E87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6F46-D99B-40E5-B039-27DF1538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14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CDE5-21EF-46FE-8B07-AB7F84A52E87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6F46-D99B-40E5-B039-27DF1538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33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CDE5-21EF-46FE-8B07-AB7F84A52E87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6F46-D99B-40E5-B039-27DF1538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3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D5CDE5-21EF-46FE-8B07-AB7F84A52E87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5836F46-D99B-40E5-B039-27DF1538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9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Песме деце аутора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УТВРЂИВАЊЕ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0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Подсетимо се..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правац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истакнуто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заузима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импровизација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Џез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импровизација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слободног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извођења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мелодије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ритма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извођења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неке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композиције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извођач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имао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прилику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прикаже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своје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извођачко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техничко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стваралачко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умеће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Cyrl-R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ctr">
              <a:lnSpc>
                <a:spcPct val="115000"/>
              </a:lnSpc>
              <a:spcAft>
                <a:spcPts val="0"/>
              </a:spcAft>
            </a:pP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некада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покушали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музици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импровизујете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ctr">
              <a:lnSpc>
                <a:spcPct val="115000"/>
              </a:lnSpc>
              <a:spcAft>
                <a:spcPts val="0"/>
              </a:spcAft>
            </a:pPr>
            <a:endParaRPr lang="en-US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1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91070"/>
            <a:ext cx="10396882" cy="1646696"/>
          </a:xfrm>
        </p:spPr>
        <p:txBody>
          <a:bodyPr>
            <a:normAutofit fontScale="90000"/>
          </a:bodyPr>
          <a:lstStyle/>
          <a:p>
            <a:r>
              <a:rPr lang="sr-Cyrl-RS" sz="1800" b="1" dirty="0" smtClean="0"/>
              <a:t> </a:t>
            </a: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Погледајте </a:t>
            </a:r>
            <a:r>
              <a:rPr lang="sl-SI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познати </a:t>
            </a:r>
            <a:r>
              <a:rPr lang="sl-SI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Allegretto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композиције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Волфганг</a:t>
            </a: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Амадеуса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Моцарта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познате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Блистај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блистај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звездо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мала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Покушајте да отпевате нотни текст песме више путА, мењајући ритам И НА ТАЈ НАЧИН СТВАРАЈУЋИ ИМПРОВИЗАЦИЈУ.</a:t>
            </a:r>
            <a:r>
              <a:rPr lang="en-US" sz="2200" b="1" dirty="0"/>
              <a:t/>
            </a:r>
            <a:br>
              <a:rPr lang="en-US" sz="2200" b="1" dirty="0"/>
            </a:b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653963"/>
            <a:ext cx="10394707" cy="331118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1" descr="Blistaj blistaj zvezdo mal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837765"/>
            <a:ext cx="10396882" cy="331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55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77422"/>
            <a:ext cx="10396882" cy="1660344"/>
          </a:xfrm>
        </p:spPr>
        <p:txBody>
          <a:bodyPr>
            <a:normAutofit fontScale="90000"/>
          </a:bodyPr>
          <a:lstStyle/>
          <a:p>
            <a:pPr fontAlgn="ctr"/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Песму</a:t>
            </a:r>
            <a:r>
              <a:rPr lang="sr-Cyrl-R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Нађи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своју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звезду</a:t>
            </a:r>
            <a:r>
              <a:rPr lang="sr-Cyrl-R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“, чији је аутор ученица даница радојичић,научите да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отпевајте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послушајте</a:t>
            </a:r>
            <a:r>
              <a:rPr lang="sr-Cyrl-R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ЈЕ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ЦД 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/26</a:t>
            </a:r>
          </a:p>
          <a:p>
            <a:pPr font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Даница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Радојичић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ОШ „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Филип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Кљајић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Фића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Нађи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своју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звезду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 песма припада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дечјем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стваралаштву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постој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које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негују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стваралаштво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Једна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њих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Дечји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културни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центар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Београда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која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годинама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организује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дечјег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музичког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стваралаштва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одакле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потиче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композиција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9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 ЖЕЛИТЕ МОЖЕТЕ И ВИ ПОКУШАТИ</a:t>
            </a:r>
            <a:b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БУДЕТЕ КОМПОЗИТОРИ</a:t>
            </a:r>
            <a:r>
              <a:rPr lang="sr-Cyrl-RS" dirty="0" smtClean="0"/>
              <a:t>...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уџбенику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страни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51</a:t>
            </a:r>
            <a:r>
              <a:rPr lang="sr-Cyrl-R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sr-Cyrl-R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ДАТ ЈЕ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нашег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познатог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песника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Мирослава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Антића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песме</a:t>
            </a:r>
            <a:r>
              <a:rPr lang="sr-Cyrl-R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Дрхтава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песма</a:t>
            </a:r>
            <a:r>
              <a:rPr lang="sr-Cyrl-RS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Задатак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ЗАИНТЕРЕСОВАНЕ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ученика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sr-Cyrl-R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ове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стихове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осмисле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мелодију</a:t>
            </a:r>
            <a:r>
              <a:rPr lang="sr-Cyrl-RS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водећи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рачуна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томе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прва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трећа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строфа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имају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мелодију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другачију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ctr">
              <a:lnSpc>
                <a:spcPct val="115000"/>
              </a:lnSpc>
              <a:spcAft>
                <a:spcPts val="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6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50</TotalTime>
  <Words>222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Impact</vt:lpstr>
      <vt:lpstr>Times New Roman</vt:lpstr>
      <vt:lpstr>Main Event</vt:lpstr>
      <vt:lpstr>Песме деце аутора</vt:lpstr>
      <vt:lpstr>Подсетимо се..</vt:lpstr>
      <vt:lpstr> Погледајте познати пример Allegretto  композиције ВолфгангА Амадеуса Моцарта (познате као Блистај, блистај звездо мала). Покушајте да отпевате нотни текст песме више путА, мењајући ритам И НА ТАЈ НАЧИН СТВАРАЈУЋИ ИМПРОВИЗАЦИЈУ. </vt:lpstr>
      <vt:lpstr>   Песму “Нађи своју звезду“, чији је аутор ученица даница радојичић,научите да  отпевајте методом по слуху, послушајте ЈЕ...    </vt:lpstr>
      <vt:lpstr>PowerPoint Presentation</vt:lpstr>
      <vt:lpstr>АКО ЖЕЛИТЕ МОЖЕТЕ И ВИ ПОКУШАТИ ДА БУДЕТЕ КОМПОЗИТОРИ...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Песме деце аутора</dc:title>
  <dc:creator>milic.lepa@gmail.com</dc:creator>
  <cp:lastModifiedBy>milic.lepa@gmail.com</cp:lastModifiedBy>
  <cp:revision>10</cp:revision>
  <dcterms:created xsi:type="dcterms:W3CDTF">2020-05-17T16:39:17Z</dcterms:created>
  <dcterms:modified xsi:type="dcterms:W3CDTF">2020-05-17T17:29:38Z</dcterms:modified>
</cp:coreProperties>
</file>