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E7CD3-029C-4C73-9A01-F53424CAE20F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E0BCC88-8C4B-42F2-83C0-2801E8D762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E7CD3-029C-4C73-9A01-F53424CAE20F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BCC88-8C4B-42F2-83C0-2801E8D762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E7CD3-029C-4C73-9A01-F53424CAE20F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BCC88-8C4B-42F2-83C0-2801E8D762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E7CD3-029C-4C73-9A01-F53424CAE20F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E0BCC88-8C4B-42F2-83C0-2801E8D762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E7CD3-029C-4C73-9A01-F53424CAE20F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BCC88-8C4B-42F2-83C0-2801E8D762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E7CD3-029C-4C73-9A01-F53424CAE20F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BCC88-8C4B-42F2-83C0-2801E8D762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E7CD3-029C-4C73-9A01-F53424CAE20F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E0BCC88-8C4B-42F2-83C0-2801E8D762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E7CD3-029C-4C73-9A01-F53424CAE20F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BCC88-8C4B-42F2-83C0-2801E8D762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E7CD3-029C-4C73-9A01-F53424CAE20F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BCC88-8C4B-42F2-83C0-2801E8D762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E7CD3-029C-4C73-9A01-F53424CAE20F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BCC88-8C4B-42F2-83C0-2801E8D762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E7CD3-029C-4C73-9A01-F53424CAE20F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BCC88-8C4B-42F2-83C0-2801E8D762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3CE7CD3-029C-4C73-9A01-F53424CAE20F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E0BCC88-8C4B-42F2-83C0-2801E8D762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НАРОДНА ПЕСМА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Cyrl-RS" sz="5400" dirty="0" smtClean="0"/>
              <a:t>МИ СМО ДЕЦА ВЕСЕЛА</a:t>
            </a:r>
            <a:endParaRPr lang="en-US" sz="5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71546"/>
            <a:ext cx="8686800" cy="5008579"/>
          </a:xfrm>
        </p:spPr>
        <p:txBody>
          <a:bodyPr/>
          <a:lstStyle/>
          <a:p>
            <a:r>
              <a:rPr lang="sr-Cyrl-RS" dirty="0" smtClean="0"/>
              <a:t>Обновити песме “Банаћанско </a:t>
            </a:r>
            <a:r>
              <a:rPr lang="sr-Cyrl-RS" dirty="0" smtClean="0"/>
              <a:t>коло</a:t>
            </a:r>
            <a:r>
              <a:rPr lang="sr-Cyrl-RS" dirty="0" smtClean="0"/>
              <a:t>”и </a:t>
            </a:r>
            <a:r>
              <a:rPr lang="sr-Cyrl-RS" dirty="0" smtClean="0"/>
              <a:t>“Јагње моје” које су написане у Еф-дуру</a:t>
            </a:r>
          </a:p>
          <a:p>
            <a:r>
              <a:rPr lang="sr-Cyrl-RS" dirty="0" smtClean="0"/>
              <a:t>Утврдити  музичке појмове </a:t>
            </a:r>
            <a:r>
              <a:rPr lang="sr-Cyrl-RS" i="1" dirty="0" smtClean="0"/>
              <a:t>темпо, динамика, Еф-дур лествица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2984"/>
            <a:ext cx="8686800" cy="4937141"/>
          </a:xfrm>
        </p:spPr>
        <p:txBody>
          <a:bodyPr/>
          <a:lstStyle/>
          <a:p>
            <a:r>
              <a:rPr lang="sr-Cyrl-RS" dirty="0" smtClean="0"/>
              <a:t>На 75. страни штампаног уџбеника погледати песму “Ми смо деца весела”, а затим послушати снимак песме и обрадити песму методом по нотном тексту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2984"/>
            <a:ext cx="8686800" cy="4937141"/>
          </a:xfrm>
        </p:spPr>
        <p:txBody>
          <a:bodyPr>
            <a:normAutofit fontScale="85000" lnSpcReduction="10000"/>
          </a:bodyPr>
          <a:lstStyle/>
          <a:p>
            <a:r>
              <a:rPr lang="sr-Cyrl-RS" dirty="0" smtClean="0"/>
              <a:t>Препознајте музички метар (да ли је песма написана у двочетвртинском, трочетвртинском или четворочетвртинском такту</a:t>
            </a:r>
            <a:r>
              <a:rPr lang="sr-Cyrl-RS" dirty="0" smtClean="0"/>
              <a:t>?)</a:t>
            </a:r>
          </a:p>
          <a:p>
            <a:r>
              <a:rPr lang="sr-Cyrl-RS" dirty="0" smtClean="0"/>
              <a:t>У ком тоналитету је написана песма</a:t>
            </a:r>
            <a:r>
              <a:rPr lang="sr-Cyrl-RS" dirty="0" smtClean="0"/>
              <a:t>?</a:t>
            </a:r>
            <a:endParaRPr lang="sr-Cyrl-RS" dirty="0" smtClean="0"/>
          </a:p>
          <a:p>
            <a:r>
              <a:rPr lang="sr-Cyrl-RS" dirty="0" smtClean="0"/>
              <a:t>Препознајте нотне вредности (осмине, четвртине</a:t>
            </a:r>
            <a:r>
              <a:rPr lang="sr-Cyrl-RS" dirty="0" smtClean="0"/>
              <a:t>,..)</a:t>
            </a:r>
            <a:endParaRPr lang="sr-Cyrl-RS" dirty="0" smtClean="0"/>
          </a:p>
          <a:p>
            <a:r>
              <a:rPr lang="sr-Cyrl-RS" dirty="0" smtClean="0"/>
              <a:t>Читајте ритмички текст на неутрални слог (ла-ла, та-та или на-на), а затим парлато уз тактирање</a:t>
            </a:r>
          </a:p>
          <a:p>
            <a:r>
              <a:rPr lang="sr-Cyrl-RS" dirty="0" smtClean="0"/>
              <a:t>Када ритмички увежбате песму, отпевајте солмизацијом, а затим са текстом</a:t>
            </a:r>
          </a:p>
          <a:p>
            <a:r>
              <a:rPr lang="sr-Cyrl-RS" dirty="0" smtClean="0"/>
              <a:t>На крају, песму отпевајте уз караоке матрицу из ПДФ уџбеника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76</TotalTime>
  <Words>128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Trek</vt:lpstr>
      <vt:lpstr>НАРОДНА ПЕСМА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НАРОДНА ПЕСМА</dc:title>
  <dc:creator>korisnik</dc:creator>
  <cp:lastModifiedBy>korisnik</cp:lastModifiedBy>
  <cp:revision>2</cp:revision>
  <dcterms:created xsi:type="dcterms:W3CDTF">2020-04-05T13:59:19Z</dcterms:created>
  <dcterms:modified xsi:type="dcterms:W3CDTF">2020-04-05T18:22:27Z</dcterms:modified>
</cp:coreProperties>
</file>