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714D9-4B5D-4482-B919-EBDDCEF1B82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26B733-6518-485F-9ABB-8F9B3A59C4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714D9-4B5D-4482-B919-EBDDCEF1B82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26B733-6518-485F-9ABB-8F9B3A59C4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714D9-4B5D-4482-B919-EBDDCEF1B82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26B733-6518-485F-9ABB-8F9B3A59C4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714D9-4B5D-4482-B919-EBDDCEF1B82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26B733-6518-485F-9ABB-8F9B3A59C4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714D9-4B5D-4482-B919-EBDDCEF1B82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26B733-6518-485F-9ABB-8F9B3A59C43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714D9-4B5D-4482-B919-EBDDCEF1B82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26B733-6518-485F-9ABB-8F9B3A59C4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714D9-4B5D-4482-B919-EBDDCEF1B82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26B733-6518-485F-9ABB-8F9B3A59C4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714D9-4B5D-4482-B919-EBDDCEF1B82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26B733-6518-485F-9ABB-8F9B3A59C4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714D9-4B5D-4482-B919-EBDDCEF1B82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26B733-6518-485F-9ABB-8F9B3A59C43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714D9-4B5D-4482-B919-EBDDCEF1B82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26B733-6518-485F-9ABB-8F9B3A59C4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B714D9-4B5D-4482-B919-EBDDCEF1B82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26B733-6518-485F-9ABB-8F9B3A59C4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EB714D9-4B5D-4482-B919-EBDDCEF1B822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C26B733-6518-485F-9ABB-8F9B3A59C433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Cyrl-RS" sz="4800" dirty="0" smtClean="0"/>
              <a:t>Песма “Јагње моје” </a:t>
            </a:r>
          </a:p>
          <a:p>
            <a:pPr>
              <a:buNone/>
            </a:pPr>
            <a:r>
              <a:rPr lang="sr-Cyrl-RS" sz="4800" dirty="0" smtClean="0"/>
              <a:t> Стеван Шрам</a:t>
            </a:r>
            <a:endParaRPr lang="en-US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857232"/>
            <a:ext cx="7498080" cy="5391168"/>
          </a:xfrm>
        </p:spPr>
        <p:txBody>
          <a:bodyPr/>
          <a:lstStyle/>
          <a:p>
            <a:r>
              <a:rPr lang="sr-Cyrl-RS" dirty="0" smtClean="0"/>
              <a:t>Обновити песму “Банаћанско коло”</a:t>
            </a:r>
          </a:p>
          <a:p>
            <a:r>
              <a:rPr lang="sr-Cyrl-RS" dirty="0" smtClean="0"/>
              <a:t>Обновити шта је то снизилица и обновити Еф-дур лествицу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42984"/>
            <a:ext cx="7498080" cy="5105416"/>
          </a:xfrm>
        </p:spPr>
        <p:txBody>
          <a:bodyPr/>
          <a:lstStyle/>
          <a:p>
            <a:r>
              <a:rPr lang="sr-Cyrl-RS" dirty="0" smtClean="0"/>
              <a:t>На 72. страни штампаног уџбеника погледати песму “Јагње моје” коју је компоновао Стеван Шрам</a:t>
            </a:r>
          </a:p>
          <a:p>
            <a:r>
              <a:rPr lang="sr-Cyrl-RS" dirty="0" smtClean="0"/>
              <a:t>Затим послушати снимак песме “Јагње моје”. О чему говори песма?</a:t>
            </a:r>
          </a:p>
          <a:p>
            <a:r>
              <a:rPr lang="sr-Cyrl-RS" dirty="0" smtClean="0"/>
              <a:t>Какав утисак на вас оставља песма?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42918"/>
            <a:ext cx="7498080" cy="5605482"/>
          </a:xfrm>
        </p:spPr>
        <p:txBody>
          <a:bodyPr>
            <a:normAutofit fontScale="85000" lnSpcReduction="20000"/>
          </a:bodyPr>
          <a:lstStyle/>
          <a:p>
            <a:r>
              <a:rPr lang="sr-Cyrl-RS" dirty="0" smtClean="0"/>
              <a:t>Након анализе текста, пређите на анализу нотног текста</a:t>
            </a:r>
          </a:p>
          <a:p>
            <a:r>
              <a:rPr lang="sr-Cyrl-RS" dirty="0" smtClean="0"/>
              <a:t>Препознајте музички метар (да ли је песма  написана у двочетвртинском, трочетвртинском или четворочетвртинском такту?)</a:t>
            </a:r>
          </a:p>
          <a:p>
            <a:r>
              <a:rPr lang="sr-Cyrl-RS" dirty="0" smtClean="0"/>
              <a:t>П</a:t>
            </a:r>
            <a:r>
              <a:rPr lang="sr-Cyrl-RS" dirty="0" smtClean="0"/>
              <a:t>репознајте нотне вредности (осмине, четвртине, четвртину са тачком, половине)</a:t>
            </a:r>
          </a:p>
          <a:p>
            <a:r>
              <a:rPr lang="sr-Cyrl-RS" dirty="0" smtClean="0"/>
              <a:t>Који је тоналитет?</a:t>
            </a:r>
          </a:p>
          <a:p>
            <a:r>
              <a:rPr lang="sr-Cyrl-RS" dirty="0" smtClean="0"/>
              <a:t>Обновити појам  тачка поред ноте</a:t>
            </a:r>
          </a:p>
          <a:p>
            <a:r>
              <a:rPr lang="sr-Cyrl-RS" dirty="0" smtClean="0"/>
              <a:t>Читајте ритмички текст на неутрални слог (ла-ла, та-та или на-на)</a:t>
            </a:r>
          </a:p>
          <a:p>
            <a:r>
              <a:rPr lang="sr-Cyrl-RS" dirty="0" smtClean="0"/>
              <a:t>На крају, тактирајте песму солмизацијом (парлато)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71480"/>
            <a:ext cx="7498080" cy="5676920"/>
          </a:xfrm>
        </p:spPr>
        <p:txBody>
          <a:bodyPr/>
          <a:lstStyle/>
          <a:p>
            <a:endParaRPr lang="sr-Cyrl-RS" dirty="0" smtClean="0"/>
          </a:p>
          <a:p>
            <a:r>
              <a:rPr lang="sr-Cyrl-RS" dirty="0" smtClean="0"/>
              <a:t>Осмислити ритмичку пратњу за песму “Јагње моје” и покушајте да је одсвирате на инструментима</a:t>
            </a:r>
            <a:r>
              <a:rPr lang="sr-Cyrl-RS" dirty="0" smtClean="0"/>
              <a:t> </a:t>
            </a:r>
            <a:r>
              <a:rPr lang="sr-Cyrl-RS" dirty="0" smtClean="0"/>
              <a:t>које сте сами направили (звечке, бубњеви, кастањете, триангл,...)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857232"/>
            <a:ext cx="7498080" cy="5391168"/>
          </a:xfrm>
        </p:spPr>
        <p:txBody>
          <a:bodyPr/>
          <a:lstStyle/>
          <a:p>
            <a:r>
              <a:rPr lang="sr-Cyrl-RS" dirty="0" smtClean="0"/>
              <a:t>Нацртати у свескама стрип на текст песме “Јагње моје” </a:t>
            </a:r>
          </a:p>
          <a:p>
            <a:r>
              <a:rPr lang="sr-Cyrl-RS" dirty="0" smtClean="0"/>
              <a:t>Нека једна сличица ослика једну строфу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86</TotalTime>
  <Words>178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Solstice</vt:lpstr>
      <vt:lpstr> 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korisnik</dc:creator>
  <cp:lastModifiedBy>korisnik</cp:lastModifiedBy>
  <cp:revision>5</cp:revision>
  <dcterms:created xsi:type="dcterms:W3CDTF">2020-03-31T18:11:25Z</dcterms:created>
  <dcterms:modified xsi:type="dcterms:W3CDTF">2020-03-31T19:38:19Z</dcterms:modified>
</cp:coreProperties>
</file>