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F1B8DF-45EA-4950-86F3-127587DDDB29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C2EDC4-DA9B-4CC5-941F-84A148DBC6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</a:t>
            </a:r>
            <a:r>
              <a:rPr lang="sr-Cyrl-RS" dirty="0" smtClean="0"/>
              <a:t>УЗИЧКИ КВИЗ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ПУТОВАЊЕ </a:t>
            </a:r>
          </a:p>
          <a:p>
            <a:pPr algn="ctr"/>
            <a:r>
              <a:rPr lang="sr-Cyrl-RS" b="1" dirty="0" smtClean="0"/>
              <a:t>КРОЗ </a:t>
            </a:r>
          </a:p>
          <a:p>
            <a:pPr algn="ctr"/>
            <a:r>
              <a:rPr lang="sr-Cyrl-RS" b="1" dirty="0" smtClean="0"/>
              <a:t>ИСТОРИЈУ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89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>9.</a:t>
            </a:r>
            <a:r>
              <a:rPr lang="sr-Cyrl-CS" b="1" dirty="0" smtClean="0"/>
              <a:t>Како </a:t>
            </a:r>
            <a:r>
              <a:rPr lang="sr-Cyrl-CS" b="1" dirty="0"/>
              <a:t>се зову грчке лествице?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модуси </a:t>
            </a:r>
            <a:endParaRPr lang="en-US" dirty="0"/>
          </a:p>
          <a:p>
            <a:r>
              <a:rPr lang="sr-Cyrl-CS" dirty="0"/>
              <a:t>б) модулације</a:t>
            </a:r>
            <a:endParaRPr lang="en-US" dirty="0"/>
          </a:p>
          <a:p>
            <a:r>
              <a:rPr lang="sr-Cyrl-CS" dirty="0"/>
              <a:t>в) модалитети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10.Које </a:t>
            </a:r>
            <a:r>
              <a:rPr lang="sr-Cyrl-CS" b="1" dirty="0"/>
              <a:t>музичко стилско раздобље је носило епитет „мрачни“: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Средњи век</a:t>
            </a:r>
            <a:endParaRPr lang="en-US" dirty="0"/>
          </a:p>
          <a:p>
            <a:r>
              <a:rPr lang="sr-Cyrl-CS" dirty="0"/>
              <a:t>б) Ренесанса</a:t>
            </a:r>
            <a:endParaRPr lang="en-US" dirty="0"/>
          </a:p>
          <a:p>
            <a:r>
              <a:rPr lang="sr-Cyrl-CS" dirty="0"/>
              <a:t>в) Барок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28194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11.</a:t>
            </a:r>
            <a:r>
              <a:rPr lang="sr-Cyrl-CS" b="1" dirty="0"/>
              <a:t> У то доба збирку православних црквених напева је створио сиријски монах и теолог:</a:t>
            </a:r>
            <a:r>
              <a:rPr lang="sr-Cyrl-CS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/>
          <a:lstStyle/>
          <a:p>
            <a:r>
              <a:rPr lang="sr-Cyrl-CS" dirty="0"/>
              <a:t>а) Јован Златоусти – 4. век</a:t>
            </a:r>
            <a:endParaRPr lang="en-US" dirty="0"/>
          </a:p>
          <a:p>
            <a:r>
              <a:rPr lang="sr-Cyrl-CS" dirty="0"/>
              <a:t>б) Јован Дамаскин – </a:t>
            </a:r>
            <a:r>
              <a:rPr lang="sr-Cyrl-CS" dirty="0" smtClean="0"/>
              <a:t>7. </a:t>
            </a:r>
            <a:r>
              <a:rPr lang="sr-Cyrl-CS" dirty="0"/>
              <a:t>век</a:t>
            </a:r>
            <a:endParaRPr lang="en-US" dirty="0"/>
          </a:p>
          <a:p>
            <a:r>
              <a:rPr lang="sr-Cyrl-CS" dirty="0"/>
              <a:t>в) Јован Кукузељ – 14. век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12.</a:t>
            </a:r>
            <a:r>
              <a:rPr lang="sr-Cyrl-CS" b="1" dirty="0"/>
              <a:t> Његова збирка православних црквених напева назива се: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О</a:t>
            </a:r>
            <a:r>
              <a:rPr lang="sr-Cyrl-CS" dirty="0" smtClean="0"/>
              <a:t>смогласник</a:t>
            </a:r>
            <a:r>
              <a:rPr lang="sr-Cyrl-CS" dirty="0"/>
              <a:t>	</a:t>
            </a:r>
            <a:endParaRPr lang="en-US" dirty="0"/>
          </a:p>
          <a:p>
            <a:r>
              <a:rPr lang="sr-Cyrl-CS" dirty="0"/>
              <a:t>б) Литургија	</a:t>
            </a:r>
            <a:endParaRPr lang="en-US" dirty="0"/>
          </a:p>
          <a:p>
            <a:r>
              <a:rPr lang="sr-Cyrl-CS" dirty="0"/>
              <a:t>в) Каноник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2895600"/>
          </a:xfrm>
        </p:spPr>
        <p:txBody>
          <a:bodyPr>
            <a:normAutofit/>
          </a:bodyPr>
          <a:lstStyle/>
          <a:p>
            <a:r>
              <a:rPr lang="sr-Cyrl-RS" dirty="0" smtClean="0"/>
              <a:t>13.</a:t>
            </a:r>
            <a:r>
              <a:rPr lang="sr-Cyrl-CS" b="1" dirty="0"/>
              <a:t> Збирку напева која се користила у западно-хришћанско цркви је саставио римски папа: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/>
          <a:lstStyle/>
          <a:p>
            <a:r>
              <a:rPr lang="sr-Cyrl-CS" dirty="0"/>
              <a:t>а) Јулије Први	</a:t>
            </a:r>
            <a:endParaRPr lang="en-US" dirty="0"/>
          </a:p>
          <a:p>
            <a:r>
              <a:rPr lang="sr-Cyrl-CS" dirty="0"/>
              <a:t>б) Јован Први		</a:t>
            </a:r>
            <a:endParaRPr lang="en-US" dirty="0"/>
          </a:p>
          <a:p>
            <a:r>
              <a:rPr lang="sr-Cyrl-CS" dirty="0"/>
              <a:t>в) Гргур Први „Велики“</a:t>
            </a:r>
            <a:endParaRPr lang="en-US" dirty="0"/>
          </a:p>
          <a:p>
            <a:pPr marL="68580" indent="0">
              <a:buNone/>
            </a:pPr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2971800"/>
          </a:xfrm>
        </p:spPr>
        <p:txBody>
          <a:bodyPr>
            <a:normAutofit/>
          </a:bodyPr>
          <a:lstStyle/>
          <a:p>
            <a:r>
              <a:rPr lang="sr-Cyrl-RS" dirty="0" smtClean="0"/>
              <a:t>14.</a:t>
            </a:r>
            <a:r>
              <a:rPr lang="sr-Cyrl-CS" b="1" dirty="0"/>
              <a:t> Најзначији обред у православним црквама назива се (упишите слова која недостају):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r>
              <a:rPr lang="sr-Cyrl-CS" dirty="0" smtClean="0"/>
              <a:t>        ___  </a:t>
            </a:r>
            <a:r>
              <a:rPr lang="sr-Cyrl-CS" dirty="0"/>
              <a:t>И  ___  ___  Р  ___  И  ___ 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15.</a:t>
            </a:r>
            <a:r>
              <a:rPr lang="sr-Cyrl-CS" b="1" dirty="0"/>
              <a:t> Најзначији обред у православним црквама изводи се: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певањем хора уз пратњу на оргуљама</a:t>
            </a:r>
            <a:endParaRPr lang="en-US" dirty="0"/>
          </a:p>
          <a:p>
            <a:r>
              <a:rPr lang="sr-Cyrl-CS" dirty="0"/>
              <a:t>б) певањем хора </a:t>
            </a:r>
            <a:endParaRPr lang="sr-Cyrl-CS" dirty="0" smtClean="0"/>
          </a:p>
          <a:p>
            <a:r>
              <a:rPr lang="sr-Cyrl-CS" dirty="0" smtClean="0"/>
              <a:t>в</a:t>
            </a:r>
            <a:r>
              <a:rPr lang="sr-Cyrl-CS" dirty="0"/>
              <a:t>) свирањем на оргуљама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-457200"/>
            <a:ext cx="7024744" cy="3810000"/>
          </a:xfrm>
        </p:spPr>
        <p:txBody>
          <a:bodyPr>
            <a:normAutofit/>
          </a:bodyPr>
          <a:lstStyle/>
          <a:p>
            <a:r>
              <a:rPr lang="sr-Cyrl-RS" dirty="0" smtClean="0"/>
              <a:t>16.</a:t>
            </a:r>
            <a:r>
              <a:rPr lang="sr-Cyrl-CS" b="1" dirty="0"/>
              <a:t> Најзначији обред у католичким црквама – катедралама назива се (упишите слова која недостају):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      ___  </a:t>
            </a:r>
            <a:r>
              <a:rPr lang="sr-Cyrl-CS" dirty="0"/>
              <a:t>И  ___  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2514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17.</a:t>
            </a:r>
            <a:r>
              <a:rPr lang="sr-Cyrl-CS" b="1" dirty="0"/>
              <a:t> М</a:t>
            </a:r>
            <a:r>
              <a:rPr lang="sr-Cyrl-CS" b="1" dirty="0" smtClean="0"/>
              <a:t>узичко-стилско </a:t>
            </a:r>
            <a:r>
              <a:rPr lang="sr-Cyrl-CS" b="1" dirty="0"/>
              <a:t>раздобље које је </a:t>
            </a:r>
            <a:r>
              <a:rPr lang="sr-Cyrl-CS" b="1" dirty="0" smtClean="0"/>
              <a:t>у обухватало </a:t>
            </a:r>
            <a:r>
              <a:rPr lang="sr-Cyrl-CS" b="1" dirty="0"/>
              <a:t>период </a:t>
            </a:r>
            <a:r>
              <a:rPr lang="sr-Cyrl-CS" b="1" dirty="0" smtClean="0"/>
              <a:t>15.-17. века 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sr-Cyrl-CS" dirty="0" smtClean="0"/>
              <a:t>а ) Праисторија </a:t>
            </a:r>
          </a:p>
          <a:p>
            <a:r>
              <a:rPr lang="sr-Cyrl-CS" dirty="0" smtClean="0">
                <a:latin typeface="Calibri"/>
                <a:cs typeface="Calibri"/>
              </a:rPr>
              <a:t>Ϭ) </a:t>
            </a:r>
            <a:r>
              <a:rPr lang="sr-Cyrl-CS" dirty="0" smtClean="0"/>
              <a:t>Античке </a:t>
            </a:r>
            <a:r>
              <a:rPr lang="sr-Cyrl-CS" dirty="0"/>
              <a:t>цивилизације </a:t>
            </a:r>
            <a:endParaRPr lang="sr-Cyrl-CS" dirty="0" smtClean="0"/>
          </a:p>
          <a:p>
            <a:r>
              <a:rPr lang="sr-Cyrl-CS" dirty="0" smtClean="0"/>
              <a:t>в)  </a:t>
            </a:r>
            <a:r>
              <a:rPr lang="sr-Cyrl-CS" dirty="0"/>
              <a:t>Средњи век </a:t>
            </a:r>
            <a:endParaRPr lang="sr-Cyrl-CS" dirty="0" smtClean="0"/>
          </a:p>
          <a:p>
            <a:r>
              <a:rPr lang="sr-Cyrl-CS" dirty="0" smtClean="0"/>
              <a:t>г)  </a:t>
            </a:r>
            <a:r>
              <a:rPr lang="sr-Cyrl-CS" dirty="0"/>
              <a:t>Ренесанса </a:t>
            </a:r>
          </a:p>
          <a:p>
            <a:r>
              <a:rPr lang="sr-Cyrl-CS" dirty="0" smtClean="0"/>
              <a:t>д) Барок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18.</a:t>
            </a:r>
            <a:r>
              <a:rPr lang="sr-Cyrl-CS" b="1" dirty="0"/>
              <a:t> У овом периоду доминирала 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вокална музика</a:t>
            </a:r>
            <a:endParaRPr lang="en-US" dirty="0"/>
          </a:p>
          <a:p>
            <a:r>
              <a:rPr lang="sr-Cyrl-CS" dirty="0"/>
              <a:t>б) инструментална музика	</a:t>
            </a:r>
            <a:endParaRPr lang="en-US" dirty="0"/>
          </a:p>
          <a:p>
            <a:r>
              <a:rPr lang="sr-Cyrl-CS" dirty="0"/>
              <a:t>в) вокално-инструментална музика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1.</a:t>
            </a:r>
            <a:r>
              <a:rPr lang="sr-Cyrl-CS" b="1" dirty="0"/>
              <a:t> Најстарије музичко-стилско раздобље 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античке цивилизације </a:t>
            </a:r>
            <a:endParaRPr lang="en-US" dirty="0"/>
          </a:p>
          <a:p>
            <a:r>
              <a:rPr lang="sr-Cyrl-CS" dirty="0"/>
              <a:t>б) праисторија	</a:t>
            </a:r>
            <a:endParaRPr lang="en-US" dirty="0"/>
          </a:p>
          <a:p>
            <a:r>
              <a:rPr lang="sr-Cyrl-CS" dirty="0"/>
              <a:t>в) средњи век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19</a:t>
            </a:r>
            <a:r>
              <a:rPr lang="sr-Cyrl-RS" dirty="0" smtClean="0"/>
              <a:t>.</a:t>
            </a:r>
            <a:r>
              <a:rPr lang="sr-Cyrl-CS" b="1" dirty="0" smtClean="0"/>
              <a:t>ПОВЕЖИТЕ </a:t>
            </a:r>
            <a:r>
              <a:rPr lang="sr-Cyrl-CS" b="1" dirty="0"/>
              <a:t>линијама одговарајуће појмове са њиховим значењима: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CS" dirty="0" smtClean="0">
                <a:ea typeface="Times New Roman"/>
                <a:cs typeface="Times New Roman"/>
              </a:rPr>
              <a:t>а</a:t>
            </a:r>
            <a:r>
              <a:rPr lang="sr-Cyrl-CS" b="1" dirty="0" smtClean="0">
                <a:ea typeface="Times New Roman"/>
                <a:cs typeface="Times New Roman"/>
              </a:rPr>
              <a:t>) МОДУСИ</a:t>
            </a:r>
            <a:r>
              <a:rPr lang="sr-Cyrl-CS" sz="2900" dirty="0">
                <a:ea typeface="Times New Roman"/>
                <a:cs typeface="Times New Roman"/>
              </a:rPr>
              <a:t>		</a:t>
            </a:r>
            <a:r>
              <a:rPr lang="sr-Cyrl-CS" sz="2900" dirty="0" smtClean="0">
                <a:latin typeface="Times New Roman"/>
                <a:ea typeface="Times New Roman"/>
              </a:rPr>
              <a:t>1</a:t>
            </a:r>
            <a:r>
              <a:rPr lang="sr-Cyrl-CS" sz="2900" dirty="0" smtClean="0">
                <a:effectLst/>
                <a:latin typeface="Times New Roman"/>
                <a:ea typeface="Calibri"/>
              </a:rPr>
              <a:t>.световни музички о</a:t>
            </a:r>
            <a:r>
              <a:rPr lang="sr-Cyrl-CS" sz="2900" dirty="0" smtClean="0">
                <a:effectLst/>
                <a:latin typeface="Calibri"/>
                <a:ea typeface="Calibri"/>
                <a:cs typeface="Calibri"/>
              </a:rPr>
              <a:t>ϭлик писан као трогласна хорска </a:t>
            </a:r>
            <a:r>
              <a:rPr lang="sr-Cyrl-CS" sz="2900" dirty="0" smtClean="0">
                <a:effectLst/>
                <a:latin typeface="Times New Roman"/>
                <a:ea typeface="Calibri"/>
              </a:rPr>
              <a:t> песма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CS" dirty="0" smtClean="0">
                <a:latin typeface="Calibri"/>
                <a:ea typeface="Times New Roman"/>
                <a:cs typeface="Calibri"/>
              </a:rPr>
              <a:t>ϭ)</a:t>
            </a:r>
            <a:r>
              <a:rPr lang="sr-Cyrl-CS" dirty="0" smtClean="0">
                <a:ea typeface="Times New Roman"/>
                <a:cs typeface="Times New Roman"/>
              </a:rPr>
              <a:t> </a:t>
            </a:r>
            <a:r>
              <a:rPr lang="sr-Cyrl-CS" b="1" dirty="0">
                <a:ea typeface="Times New Roman"/>
                <a:cs typeface="Times New Roman"/>
              </a:rPr>
              <a:t>МОТЕТ</a:t>
            </a:r>
            <a:r>
              <a:rPr lang="sr-Cyrl-CS" dirty="0">
                <a:ea typeface="Times New Roman"/>
                <a:cs typeface="Times New Roman"/>
              </a:rPr>
              <a:t>			</a:t>
            </a:r>
            <a:r>
              <a:rPr lang="sr-Cyrl-CS" dirty="0" smtClean="0">
                <a:ea typeface="Times New Roman"/>
                <a:cs typeface="Times New Roman"/>
              </a:rPr>
              <a:t>2. централни </a:t>
            </a:r>
            <a:r>
              <a:rPr lang="sr-Cyrl-CS" dirty="0">
                <a:ea typeface="Times New Roman"/>
                <a:cs typeface="Times New Roman"/>
              </a:rPr>
              <a:t>облик богослужења у римокатоличкој </a:t>
            </a:r>
            <a:r>
              <a:rPr lang="sr-Cyrl-CS" dirty="0" smtClean="0">
                <a:ea typeface="Times New Roman"/>
                <a:cs typeface="Times New Roman"/>
              </a:rPr>
              <a:t>цркви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sr-Cyrl-RS" sz="3600" dirty="0" smtClean="0"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CS" dirty="0" smtClean="0">
                <a:ea typeface="Times New Roman"/>
                <a:cs typeface="Times New Roman"/>
              </a:rPr>
              <a:t>в) </a:t>
            </a:r>
            <a:r>
              <a:rPr lang="sr-Cyrl-CS" b="1" dirty="0" smtClean="0">
                <a:ea typeface="Times New Roman"/>
                <a:cs typeface="Times New Roman"/>
              </a:rPr>
              <a:t>МИСА</a:t>
            </a:r>
            <a:r>
              <a:rPr lang="sr-Cyrl-CS" dirty="0">
                <a:ea typeface="Times New Roman"/>
                <a:cs typeface="Times New Roman"/>
              </a:rPr>
              <a:t>			</a:t>
            </a:r>
            <a:r>
              <a:rPr lang="sr-Cyrl-CS" dirty="0" smtClean="0">
                <a:ea typeface="Times New Roman"/>
                <a:cs typeface="Times New Roman"/>
              </a:rPr>
              <a:t>3. вокални </a:t>
            </a:r>
            <a:r>
              <a:rPr lang="sr-Cyrl-CS" dirty="0">
                <a:ea typeface="Times New Roman"/>
                <a:cs typeface="Times New Roman"/>
              </a:rPr>
              <a:t>музички облик световног </a:t>
            </a:r>
            <a:r>
              <a:rPr lang="sr-Cyrl-CS" dirty="0" smtClean="0">
                <a:ea typeface="Times New Roman"/>
                <a:cs typeface="Times New Roman"/>
              </a:rPr>
              <a:t>карактера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 smtClean="0"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CS" dirty="0" smtClean="0">
                <a:ea typeface="Times New Roman"/>
                <a:cs typeface="Times New Roman"/>
              </a:rPr>
              <a:t>г) </a:t>
            </a:r>
            <a:r>
              <a:rPr lang="sr-Cyrl-CS" b="1" dirty="0" smtClean="0">
                <a:ea typeface="Times New Roman"/>
                <a:cs typeface="Times New Roman"/>
              </a:rPr>
              <a:t>МАДРИГАЛ	</a:t>
            </a:r>
            <a:r>
              <a:rPr lang="sr-Cyrl-CS" dirty="0" smtClean="0">
                <a:ea typeface="Times New Roman"/>
                <a:cs typeface="Times New Roman"/>
              </a:rPr>
              <a:t>	4. вишегласни музички облик заснован на црквеном тексту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sr-Cyrl-CS" dirty="0" smtClean="0">
                <a:effectLst/>
                <a:latin typeface="Times New Roman"/>
                <a:ea typeface="Calibri"/>
              </a:rPr>
              <a:t>д) </a:t>
            </a:r>
            <a:r>
              <a:rPr lang="sr-Cyrl-CS" b="1" dirty="0" smtClean="0">
                <a:effectLst/>
                <a:latin typeface="Times New Roman"/>
                <a:ea typeface="Calibri"/>
              </a:rPr>
              <a:t>ШАНСОН</a:t>
            </a:r>
            <a:r>
              <a:rPr lang="sr-Cyrl-CS" dirty="0" smtClean="0">
                <a:effectLst/>
                <a:latin typeface="Times New Roman"/>
                <a:ea typeface="Calibri"/>
              </a:rPr>
              <a:t>		</a:t>
            </a:r>
            <a:r>
              <a:rPr lang="sr-Cyrl-CS" dirty="0">
                <a:ea typeface="Calibri"/>
                <a:cs typeface="Times New Roman"/>
              </a:rPr>
              <a:t>5</a:t>
            </a:r>
            <a:r>
              <a:rPr lang="sr-Cyrl-CS" dirty="0" smtClean="0">
                <a:ea typeface="Times New Roman"/>
                <a:cs typeface="Times New Roman"/>
              </a:rPr>
              <a:t>. лествице у Ренесанси и   Античкој Грчкој</a:t>
            </a:r>
            <a:endParaRPr lang="en-US" sz="3600" dirty="0" smtClean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20.Издвој </a:t>
            </a:r>
            <a:r>
              <a:rPr lang="sr-Cyrl-CS" b="1" dirty="0"/>
              <a:t>имена </a:t>
            </a:r>
            <a:r>
              <a:rPr lang="sr-Cyrl-CS" b="1" u="sng" dirty="0"/>
              <a:t>двојице</a:t>
            </a:r>
            <a:r>
              <a:rPr lang="sr-Cyrl-CS" b="1" dirty="0"/>
              <a:t> најзначајнијих композитора </a:t>
            </a:r>
            <a:r>
              <a:rPr lang="sr-Cyrl-CS" b="1" dirty="0" smtClean="0"/>
              <a:t>ренесансе</a:t>
            </a:r>
            <a:r>
              <a:rPr lang="sr-Cyrl-C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    а) Ђовани </a:t>
            </a:r>
            <a:r>
              <a:rPr lang="sr-Cyrl-CS" dirty="0"/>
              <a:t>Пјерлуиђи да </a:t>
            </a:r>
            <a:r>
              <a:rPr lang="sr-Cyrl-CS" dirty="0" smtClean="0"/>
              <a:t>Палестрина</a:t>
            </a:r>
          </a:p>
          <a:p>
            <a:pPr marL="0" indent="0">
              <a:buNone/>
            </a:pPr>
            <a:r>
              <a:rPr lang="sr-Cyrl-CS" dirty="0"/>
              <a:t> </a:t>
            </a:r>
            <a:r>
              <a:rPr lang="sr-Cyrl-CS" dirty="0" smtClean="0"/>
              <a:t>   </a:t>
            </a:r>
            <a:r>
              <a:rPr lang="sr-Cyrl-CS" dirty="0" smtClean="0">
                <a:latin typeface="Calibri"/>
                <a:cs typeface="Calibri"/>
              </a:rPr>
              <a:t>ϭ) </a:t>
            </a:r>
            <a:r>
              <a:rPr lang="sr-Cyrl-CS" dirty="0" smtClean="0"/>
              <a:t>Франческо </a:t>
            </a:r>
            <a:r>
              <a:rPr lang="sr-Cyrl-CS" dirty="0"/>
              <a:t>Петрарка </a:t>
            </a:r>
            <a:endParaRPr lang="sr-Cyrl-CS" dirty="0" smtClean="0"/>
          </a:p>
          <a:p>
            <a:pPr marL="0" indent="0">
              <a:buNone/>
            </a:pPr>
            <a:r>
              <a:rPr lang="sr-Cyrl-CS" dirty="0"/>
              <a:t> </a:t>
            </a:r>
            <a:r>
              <a:rPr lang="sr-Cyrl-CS" dirty="0" smtClean="0"/>
              <a:t>   в) </a:t>
            </a:r>
            <a:r>
              <a:rPr lang="sr-Cyrl-CS" dirty="0"/>
              <a:t>Ђовани </a:t>
            </a:r>
            <a:r>
              <a:rPr lang="sr-Cyrl-CS" dirty="0" smtClean="0"/>
              <a:t>Бокачо</a:t>
            </a:r>
          </a:p>
          <a:p>
            <a:pPr marL="0" indent="0">
              <a:buNone/>
            </a:pPr>
            <a:r>
              <a:rPr lang="sr-Cyrl-CS" dirty="0"/>
              <a:t> </a:t>
            </a:r>
            <a:r>
              <a:rPr lang="sr-Cyrl-CS" dirty="0" smtClean="0"/>
              <a:t>   г) Орландо </a:t>
            </a:r>
            <a:r>
              <a:rPr lang="sr-Cyrl-CS" dirty="0"/>
              <a:t>ди Ласо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		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  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>2. </a:t>
            </a:r>
            <a:r>
              <a:rPr lang="sr-Cyrl-CS" b="1" dirty="0" smtClean="0"/>
              <a:t>Први </a:t>
            </a:r>
            <a:r>
              <a:rPr lang="sr-Cyrl-CS" b="1" dirty="0"/>
              <a:t>праисторијски музички инструмент је био: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бубањ </a:t>
            </a:r>
            <a:endParaRPr lang="en-US" dirty="0"/>
          </a:p>
          <a:p>
            <a:r>
              <a:rPr lang="sr-Cyrl-CS" dirty="0"/>
              <a:t>б) лук	</a:t>
            </a:r>
            <a:endParaRPr lang="en-US" dirty="0"/>
          </a:p>
          <a:p>
            <a:r>
              <a:rPr lang="sr-Cyrl-CS" dirty="0"/>
              <a:t>в) људски глас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3.</a:t>
            </a:r>
            <a:r>
              <a:rPr lang="sr-Cyrl-CS" b="1" dirty="0"/>
              <a:t> </a:t>
            </a:r>
            <a:r>
              <a:rPr lang="sr-Cyrl-CS" b="1" dirty="0" smtClean="0"/>
              <a:t>Првобитне </a:t>
            </a:r>
            <a:r>
              <a:rPr lang="sr-Cyrl-CS" b="1" dirty="0"/>
              <a:t>удараљке су биле: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дланови </a:t>
            </a:r>
            <a:endParaRPr lang="en-US" dirty="0"/>
          </a:p>
          <a:p>
            <a:r>
              <a:rPr lang="sr-Cyrl-CS" dirty="0"/>
              <a:t>б) камен	</a:t>
            </a:r>
            <a:endParaRPr lang="en-US" dirty="0"/>
          </a:p>
          <a:p>
            <a:r>
              <a:rPr lang="sr-Cyrl-CS" dirty="0"/>
              <a:t>в) тиква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4.</a:t>
            </a:r>
            <a:r>
              <a:rPr lang="sr-Cyrl-CS" b="1" dirty="0"/>
              <a:t> Првобитни жичани музички инструмент је био: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лук</a:t>
            </a:r>
            <a:endParaRPr lang="en-US" dirty="0"/>
          </a:p>
          <a:p>
            <a:r>
              <a:rPr lang="sr-Cyrl-CS" dirty="0"/>
              <a:t>б) лира	</a:t>
            </a:r>
            <a:endParaRPr lang="en-US" dirty="0"/>
          </a:p>
          <a:p>
            <a:r>
              <a:rPr lang="sr-Cyrl-CS" dirty="0"/>
              <a:t>в) цитра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sr-Cyrl-C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>5. </a:t>
            </a:r>
            <a:r>
              <a:rPr lang="sr-Cyrl-CS" b="1" dirty="0" smtClean="0"/>
              <a:t>Најстарији </a:t>
            </a:r>
            <a:r>
              <a:rPr lang="sr-Cyrl-CS" b="1" dirty="0"/>
              <a:t>пронађени музички инструмент племена Абориџина из Аустралије 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r>
              <a:rPr lang="sr-Cyrl-CS" dirty="0"/>
              <a:t>а) Панова фрула			</a:t>
            </a:r>
            <a:endParaRPr lang="en-US" dirty="0"/>
          </a:p>
          <a:p>
            <a:r>
              <a:rPr lang="sr-Cyrl-CS" dirty="0"/>
              <a:t>б) дугуљаста флаута		</a:t>
            </a:r>
            <a:endParaRPr lang="en-US" dirty="0"/>
          </a:p>
          <a:p>
            <a:r>
              <a:rPr lang="sr-Cyrl-CS" dirty="0"/>
              <a:t>в) диђериду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6.</a:t>
            </a:r>
            <a:r>
              <a:rPr lang="sr-Cyrl-CS" b="1" dirty="0"/>
              <a:t> Доба у коме су се појавили професионални музичари који су радили на двору владара: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ренесанса</a:t>
            </a:r>
            <a:endParaRPr lang="en-US" dirty="0"/>
          </a:p>
          <a:p>
            <a:r>
              <a:rPr lang="sr-Cyrl-CS" dirty="0"/>
              <a:t>б) средњи век	</a:t>
            </a:r>
            <a:endParaRPr lang="en-US" dirty="0"/>
          </a:p>
          <a:p>
            <a:r>
              <a:rPr lang="sr-Cyrl-CS" dirty="0"/>
              <a:t>в) античке цивилизације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/>
              <a:t>7</a:t>
            </a:r>
            <a:r>
              <a:rPr lang="sr-Cyrl-RS" dirty="0" smtClean="0"/>
              <a:t>. </a:t>
            </a:r>
            <a:r>
              <a:rPr lang="sr-Cyrl-CS" b="1" dirty="0" smtClean="0"/>
              <a:t>У </a:t>
            </a:r>
            <a:r>
              <a:rPr lang="sr-Cyrl-CS" b="1" dirty="0"/>
              <a:t>античко доба музичар је имао улогу рођака владара 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а) Кини</a:t>
            </a:r>
            <a:endParaRPr lang="en-US" dirty="0"/>
          </a:p>
          <a:p>
            <a:r>
              <a:rPr lang="sr-Cyrl-CS" dirty="0"/>
              <a:t>б) Риму	</a:t>
            </a:r>
            <a:endParaRPr lang="en-US" dirty="0"/>
          </a:p>
          <a:p>
            <a:r>
              <a:rPr lang="sr-Cyrl-CS" dirty="0"/>
              <a:t>в) Египту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8.</a:t>
            </a:r>
            <a:r>
              <a:rPr lang="sr-Cyrl-CS" b="1" dirty="0"/>
              <a:t> Да ли је музика у античким државама имала и магијски карактер (заокружите тачан одговор)?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68580" indent="0">
              <a:buNone/>
            </a:pPr>
            <a:r>
              <a:rPr lang="sr-Cyrl-RS" dirty="0"/>
              <a:t> </a:t>
            </a:r>
            <a:r>
              <a:rPr lang="sr-Cyrl-RS" dirty="0" smtClean="0"/>
              <a:t> а)  </a:t>
            </a:r>
            <a:r>
              <a:rPr lang="sr-Latn-CS" dirty="0" smtClean="0"/>
              <a:t> </a:t>
            </a:r>
            <a:r>
              <a:rPr lang="sr-Cyrl-CS" dirty="0"/>
              <a:t>ДА		</a:t>
            </a:r>
            <a:r>
              <a:rPr lang="sr-Latn-CS" dirty="0"/>
              <a:t>              </a:t>
            </a:r>
            <a:r>
              <a:rPr lang="sr-Latn-CS" dirty="0" smtClean="0">
                <a:latin typeface="Calibri"/>
                <a:cs typeface="Calibri"/>
              </a:rPr>
              <a:t>ϭ</a:t>
            </a:r>
            <a:r>
              <a:rPr lang="sr-Cyrl-RS" dirty="0" smtClean="0">
                <a:latin typeface="Calibri"/>
                <a:cs typeface="Calibri"/>
              </a:rPr>
              <a:t>) </a:t>
            </a:r>
            <a:r>
              <a:rPr lang="sr-Latn-CS" dirty="0" smtClean="0"/>
              <a:t> </a:t>
            </a:r>
            <a:r>
              <a:rPr lang="sr-Cyrl-CS" dirty="0"/>
              <a:t>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377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MУЗИЧКИ КВИЗ </vt:lpstr>
      <vt:lpstr>1. Најстарије музичко-стилско раздобље је:</vt:lpstr>
      <vt:lpstr>   2. Први праисторијски музички инструмент је био: </vt:lpstr>
      <vt:lpstr>3. Првобитне удараљке су биле:</vt:lpstr>
      <vt:lpstr>4. Првобитни жичани музички инструмент је био:</vt:lpstr>
      <vt:lpstr>  5. Најстарији пронађени музички инструмент племена Абориџина из Аустралије је:</vt:lpstr>
      <vt:lpstr>6. Доба у коме су се појавили професионални музичари који су радили на двору владара:</vt:lpstr>
      <vt:lpstr>  7. У античко доба музичар је имао улогу рођака владара у:</vt:lpstr>
      <vt:lpstr>8. Да ли је музика у античким државама имала и магијски карактер (заокружите тачан одговор)?</vt:lpstr>
      <vt:lpstr> 9.Како се зову грчке лествице?</vt:lpstr>
      <vt:lpstr>10.Које музичко стилско раздобље је носило епитет „мрачни“:</vt:lpstr>
      <vt:lpstr>11. У то доба збирку православних црквених напева је створио сиријски монах и теолог: </vt:lpstr>
      <vt:lpstr>12. Његова збирка православних црквених напева назива се: </vt:lpstr>
      <vt:lpstr>13. Збирку напева која се користила у западно-хришћанско цркви је саставио римски папа:</vt:lpstr>
      <vt:lpstr>14. Најзначији обред у православним црквама назива се (упишите слова која недостају): </vt:lpstr>
      <vt:lpstr>15. Најзначији обред у православним црквама изводи се: </vt:lpstr>
      <vt:lpstr>16. Најзначији обред у католичким црквама – катедралама назива се (упишите слова која недостају):</vt:lpstr>
      <vt:lpstr>17. Музичко-стилско раздобље које је у обухватало период 15.-17. века је:</vt:lpstr>
      <vt:lpstr>18. У овом периоду доминирала је:</vt:lpstr>
      <vt:lpstr>19.ПОВЕЖИТЕ линијама одговарајуће појмове са њиховим значењима: </vt:lpstr>
      <vt:lpstr>20.Издвој имена двојице најзначајнијих композитора ренесансе: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MУЗИЧКИ КВИЗ</dc:title>
  <dc:creator>Korisnik</dc:creator>
  <cp:lastModifiedBy>EMILIJA OSTOJIC</cp:lastModifiedBy>
  <cp:revision>19</cp:revision>
  <dcterms:created xsi:type="dcterms:W3CDTF">2018-03-11T19:35:16Z</dcterms:created>
  <dcterms:modified xsi:type="dcterms:W3CDTF">2020-04-11T15:37:11Z</dcterms:modified>
</cp:coreProperties>
</file>