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61811-0A7B-46C4-AC15-1719FBD3C45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815E2-CA8F-4458-9178-B71FCA88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1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815E2-CA8F-4458-9178-B71FCA88CD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6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 наставне јединице за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.2020. </a:t>
            </a:r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Музика у Србији </a:t>
            </a:r>
            <a:endParaRPr lang="sr-Latn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sr-Latn-RS" sz="4000" dirty="0" smtClean="0"/>
              <a:t>VII </a:t>
            </a:r>
            <a:r>
              <a:rPr lang="sr-Cyrl-RS" sz="4000" dirty="0" smtClean="0"/>
              <a:t>разред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прзентација за музичку културу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857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17526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sr-Cyrl-RS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НА ОСНОВУ АРХЕОЛОШКОХ ПОДАТАКА САЗНАЈЕМО ТАКОЂЕ ПОДАТКЕ О МУЗИЧАРИМА, ПЕВАЧИМ И СВИРАЧИМА.</a:t>
            </a:r>
            <a:endParaRPr lang="en-US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147002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Када говоримо о музици у Србији требало би прво да се осврнемо на сам почетак односно период када су живели Стари Словени.  Музика је у том периоду била део свакодневног живота.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3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Мелодија је била једногласна уз пратњу хора се певало, а дуги лежећи тон се звао исон.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Средњи век у музици обухвата период од 4 до 14.века. Музика се развијала у цркви, а захваљујући Кирилу и Методију који су у богослужење увели старословенски језик.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Осмогласник је збирка мелодијских напева источно хришћанске цркве чији је творац Јован Дамаскин.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Збирка се састоји из осам модела мелодија и отуда назив осмогласник. </a:t>
            </a: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Централни облик православног богослужења је Литургија, а остали облици црквеног појања су химна, стихира, тропар, кондак и ирмос. </a:t>
            </a: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Каква је музика у средњовековној епохи?</a:t>
            </a: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Која је институција тада била центар развоја музике?</a:t>
            </a: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Неуме су специјални нотни знаци ( претече данашњих нота).</a:t>
            </a: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Композитори који су користили неуме зову се Кир Стефан Србин, Никола Србин и Исаија Србин. 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7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Погледај фрагмент из Мирослављевог Јеванђеља на 124 страни у вашим уџбеницима.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 rot="20701757">
            <a:off x="904626" y="2228993"/>
            <a:ext cx="7601888" cy="3872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Упоредо са духовном развијала се и световна музика која је била саставни део свакодневног живота на двору и у народу. </a:t>
            </a: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периоду владавине Немањића ( 12.века) музика је била у саставу дворског церемонијала, а током владавине Турака од средине 15.века народ је кријући се свирао разне врсте свирала и певао уз гусле. Од краја 12 па до половине 18.века могу се видети бројни средњовековни инструментаријум: тасови, бубњеви, рогови и трубе, лауте, псалтериони.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Након одслушаних примера у уџбенику попуни табелу и прочитај рубрику занимљиво.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Послушај звучне примере цд3/26,27  126 страна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8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00200" y="37338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пољу где пише метар мисли се на такт да одредите две, три или чртири четвртине. Где пише слог не морате попуњавати.  </a:t>
            </a:r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Прва колона је духовна композиција Помилуј ме Боже одломак композитор Кир Стефан Србин, а друга колона  је Скомрашка игра световна композиција.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02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Послушати примере на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126 страни цд 3 / 26, 27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Презентацију припремила предметни наставник </a:t>
            </a: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Ивона Даниловић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606</TotalTime>
  <Words>383</Words>
  <Application>Microsoft Office PowerPoint</Application>
  <PresentationFormat>On-screen Show (4:3)</PresentationFormat>
  <Paragraphs>26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VII разред прзентација за музичку културу </vt:lpstr>
      <vt:lpstr>Када говоримо о музици у Србији требало би прво да се осврнемо на сам почетак односно период када су живели Стари Словени.  Музика је у том периоду била део свакодневног живота.</vt:lpstr>
      <vt:lpstr>Средњи век у музици обухвата период од 4 до 14.века. Музика се развијала у цркви, а захваљујући Кирилу и Методију који су у богослужење увели старословенски језик. </vt:lpstr>
      <vt:lpstr>Осмогласник је збирка мелодијских напева источно хришћанске цркве чији је творац Јован Дамаскин.</vt:lpstr>
      <vt:lpstr>Погледај фрагмент из Мирослављевог Јеванђеља на 124 страни у вашим уџбеницима. </vt:lpstr>
      <vt:lpstr>Послушај звучне примере цд3/26,27  126 страна</vt:lpstr>
      <vt:lpstr>Прва колона је духовна композиција Помилуј ме Боже одломак композитор Кир Стефан Србин, а друга колона  је Скомрашка игра световна композиција. </vt:lpstr>
      <vt:lpstr>Послушати примере на 126 страни цд 3 / 26, 27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 разред презентација за музичку културу </dc:title>
  <dc:creator>KORISNIK</dc:creator>
  <cp:lastModifiedBy>KORISNIK</cp:lastModifiedBy>
  <cp:revision>63</cp:revision>
  <dcterms:created xsi:type="dcterms:W3CDTF">2006-08-16T00:00:00Z</dcterms:created>
  <dcterms:modified xsi:type="dcterms:W3CDTF">2020-04-21T13:50:27Z</dcterms:modified>
</cp:coreProperties>
</file>