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4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267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3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28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955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8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5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42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85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149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8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31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6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477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3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57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A928E2-BB5A-4616-9E73-634B8ACB089F}" type="datetimeFigureOut">
              <a:rPr lang="sr-Latn-RS" smtClean="0"/>
              <a:t>1.6.2020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106DF5-9B69-43FC-986F-8EB2537B08D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024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aJPB-6V55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Христос је узор свима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- утврђивање -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033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Децо, да ли знате шта значи бити некоме узор</a:t>
            </a:r>
            <a:r>
              <a:rPr lang="sr-Latn-RS" dirty="0" smtClean="0"/>
              <a:t>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То значи да треба да се понашамо тако добро и лепо, да би и други људи пожелели да се угледају на нас.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717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Пример таквог понашања и живота дао нам је сам Христос.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Он се у свако време и на сваком месту трудио да помогне људима: лечио је болесне, хранио гладне, тешио тужне. Све ово чинио је из љубави, јер је волео све без разлике: и богате и сиромашне, и здраве и болесне, и учене и неуке. За Христа су сви људи једнако вредни јер он гледа само на то какво је наше срце, да ли у њему има доброте и љубави према ближњима. Својим ученицима је говорио да су наши ближњи сви људи без разлике, јер су смо сви деца Божија.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34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112" y="627061"/>
            <a:ext cx="6810234" cy="4845691"/>
          </a:xfrm>
        </p:spPr>
        <p:txBody>
          <a:bodyPr/>
          <a:lstStyle/>
          <a:p>
            <a:r>
              <a:rPr lang="sr-Latn-RS" dirty="0"/>
              <a:t>Христос жели да се угледамо на њега, па да и ми чинимо добра дела и помажемо другима. Тако ћемо показати да је Христос узор нашега живота.</a:t>
            </a:r>
            <a:endParaRPr lang="sr-Latn-RS" dirty="0"/>
          </a:p>
        </p:txBody>
      </p:sp>
      <p:pic>
        <p:nvPicPr>
          <p:cNvPr id="4" name="Slika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0" y="627061"/>
            <a:ext cx="3405304" cy="55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18616"/>
            <a:ext cx="9601196" cy="188339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Подсетимо се сада како је Христос кроз једну причу научио своје апостоле шта то значи помагати ближњима</a:t>
            </a:r>
            <a:r>
              <a:rPr lang="sr-Latn-RS" dirty="0" smtClean="0"/>
              <a:t>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4800" u="sng" dirty="0">
                <a:hlinkClick r:id="rId2"/>
              </a:rPr>
              <a:t>https://</a:t>
            </a:r>
            <a:r>
              <a:rPr lang="sr-Latn-RS" sz="4800" u="sng" dirty="0" smtClean="0">
                <a:hlinkClick r:id="rId2"/>
              </a:rPr>
              <a:t>youtu.be/RaJPB-6V554</a:t>
            </a:r>
            <a:endParaRPr lang="sr-Latn-RS" sz="4800" dirty="0"/>
          </a:p>
        </p:txBody>
      </p:sp>
    </p:spTree>
    <p:extLst>
      <p:ext uri="{BB962C8B-B14F-4D97-AF65-F5344CB8AC3E}">
        <p14:creationId xmlns:p14="http://schemas.microsoft.com/office/powerpoint/2010/main" val="31790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Ево једног примера љубави: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У</a:t>
            </a:r>
            <a:r>
              <a:rPr lang="sr-Latn-RS" sz="3200" dirty="0" smtClean="0"/>
              <a:t>ченици </a:t>
            </a:r>
            <a:r>
              <a:rPr lang="sr-Cyrl-RS" sz="3200" dirty="0" smtClean="0"/>
              <a:t>једне школе </a:t>
            </a:r>
            <a:r>
              <a:rPr lang="sr-Latn-RS" sz="3200" dirty="0" smtClean="0"/>
              <a:t>спремили </a:t>
            </a:r>
            <a:r>
              <a:rPr lang="sr-Latn-RS" sz="3200" dirty="0"/>
              <a:t>су приредбу на којој су прикупили слаткише за своје другаре који су тешко болесни и леже у болници. </a:t>
            </a:r>
            <a:endParaRPr lang="sr-Cyrl-RS" sz="3200" dirty="0" smtClean="0"/>
          </a:p>
          <a:p>
            <a:r>
              <a:rPr lang="sr-Latn-RS" sz="3200" dirty="0" smtClean="0"/>
              <a:t>На </a:t>
            </a:r>
            <a:r>
              <a:rPr lang="sr-Latn-RS" sz="3200" dirty="0"/>
              <a:t>тај начин поступили су управо по узору на Господа Исуса Христа.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6811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Размисли </a:t>
            </a:r>
            <a:r>
              <a:rPr lang="sr-Latn-RS" dirty="0"/>
              <a:t>и </a:t>
            </a:r>
            <a:r>
              <a:rPr lang="sr-Cyrl-RS" dirty="0" smtClean="0"/>
              <a:t>т</a:t>
            </a:r>
            <a:r>
              <a:rPr lang="sr-Latn-RS" dirty="0" smtClean="0"/>
              <a:t>и</a:t>
            </a:r>
            <a:r>
              <a:rPr lang="sr-Cyrl-RS" dirty="0"/>
              <a:t>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Ш</a:t>
            </a:r>
            <a:r>
              <a:rPr lang="sr-Latn-RS" dirty="0" smtClean="0"/>
              <a:t>та би мог</a:t>
            </a:r>
            <a:r>
              <a:rPr lang="sr-Cyrl-RS" dirty="0" smtClean="0"/>
              <a:t>ао</a:t>
            </a:r>
            <a:r>
              <a:rPr lang="sr-Latn-RS" dirty="0" smtClean="0"/>
              <a:t> </a:t>
            </a:r>
            <a:r>
              <a:rPr lang="sr-Latn-RS" dirty="0"/>
              <a:t>учинити да </a:t>
            </a:r>
            <a:r>
              <a:rPr lang="sr-Latn-RS" dirty="0" smtClean="0"/>
              <a:t>помогне</a:t>
            </a:r>
            <a:r>
              <a:rPr lang="sr-Cyrl-RS" dirty="0"/>
              <a:t>ш</a:t>
            </a:r>
            <a:r>
              <a:rPr lang="sr-Latn-RS" dirty="0" smtClean="0"/>
              <a:t> </a:t>
            </a:r>
            <a:r>
              <a:rPr lang="sr-Latn-RS" dirty="0"/>
              <a:t>својим </a:t>
            </a:r>
            <a:r>
              <a:rPr lang="sr-Latn-RS" dirty="0" smtClean="0"/>
              <a:t>ближњима</a:t>
            </a:r>
            <a:r>
              <a:rPr lang="sr-Cyrl-RS" dirty="0" smtClean="0"/>
              <a:t>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264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Христос је узор свима</vt:lpstr>
      <vt:lpstr>Децо, да ли знате шта значи бити некоме узор?</vt:lpstr>
      <vt:lpstr>Пример таквог понашања и живота дао нам је сам Христос.</vt:lpstr>
      <vt:lpstr>Христос жели да се угледамо на њега, па да и ми чинимо добра дела и помажемо другима. Тако ћемо показати да је Христос узор нашега живота.</vt:lpstr>
      <vt:lpstr>Подсетимо се сада како је Христос кроз једну причу научио своје апостоле шта то значи помагати ближњима:</vt:lpstr>
      <vt:lpstr>Ево једног примера љубави:</vt:lpstr>
      <vt:lpstr>Размисли и ти: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Христос је узор свима</dc:title>
  <dc:creator>Korisnik</dc:creator>
  <cp:lastModifiedBy>Korisnik</cp:lastModifiedBy>
  <cp:revision>2</cp:revision>
  <dcterms:created xsi:type="dcterms:W3CDTF">2020-06-01T14:43:00Z</dcterms:created>
  <dcterms:modified xsi:type="dcterms:W3CDTF">2020-06-01T14:54:40Z</dcterms:modified>
</cp:coreProperties>
</file>